
<file path=[Content_Types].xml><?xml version="1.0" encoding="utf-8"?>
<Types xmlns="http://schemas.openxmlformats.org/package/2006/content-types">
  <Default Extension="xml" ContentType="application/xml"/>
  <Default Extension="mp3" ContentType="audi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3004800" cy="9753600"/>
  <p:notesSz cx="6858000" cy="9144000"/>
  <p:defaultTextStyle>
    <a:lvl1pPr algn="ctr" defTabSz="584200">
      <a:defRPr sz="4200">
        <a:latin typeface="+mn-lt"/>
        <a:ea typeface="+mn-ea"/>
        <a:cs typeface="+mn-cs"/>
        <a:sym typeface="Gill Sans"/>
      </a:defRPr>
    </a:lvl1pPr>
    <a:lvl2pPr indent="342900" algn="ctr" defTabSz="584200">
      <a:defRPr sz="4200">
        <a:latin typeface="+mn-lt"/>
        <a:ea typeface="+mn-ea"/>
        <a:cs typeface="+mn-cs"/>
        <a:sym typeface="Gill Sans"/>
      </a:defRPr>
    </a:lvl2pPr>
    <a:lvl3pPr indent="685800" algn="ctr" defTabSz="584200">
      <a:defRPr sz="4200">
        <a:latin typeface="+mn-lt"/>
        <a:ea typeface="+mn-ea"/>
        <a:cs typeface="+mn-cs"/>
        <a:sym typeface="Gill Sans"/>
      </a:defRPr>
    </a:lvl3pPr>
    <a:lvl4pPr indent="1028700" algn="ctr" defTabSz="584200">
      <a:defRPr sz="4200">
        <a:latin typeface="+mn-lt"/>
        <a:ea typeface="+mn-ea"/>
        <a:cs typeface="+mn-cs"/>
        <a:sym typeface="Gill Sans"/>
      </a:defRPr>
    </a:lvl4pPr>
    <a:lvl5pPr indent="1371600" algn="ctr" defTabSz="584200">
      <a:defRPr sz="4200">
        <a:latin typeface="+mn-lt"/>
        <a:ea typeface="+mn-ea"/>
        <a:cs typeface="+mn-cs"/>
        <a:sym typeface="Gill Sans"/>
      </a:defRPr>
    </a:lvl5pPr>
    <a:lvl6pPr indent="1714500" algn="ctr" defTabSz="584200">
      <a:defRPr sz="4200">
        <a:latin typeface="+mn-lt"/>
        <a:ea typeface="+mn-ea"/>
        <a:cs typeface="+mn-cs"/>
        <a:sym typeface="Gill Sans"/>
      </a:defRPr>
    </a:lvl6pPr>
    <a:lvl7pPr indent="2057400" algn="ctr" defTabSz="584200">
      <a:defRPr sz="4200">
        <a:latin typeface="+mn-lt"/>
        <a:ea typeface="+mn-ea"/>
        <a:cs typeface="+mn-cs"/>
        <a:sym typeface="Gill Sans"/>
      </a:defRPr>
    </a:lvl7pPr>
    <a:lvl8pPr indent="2400300" algn="ctr" defTabSz="584200">
      <a:defRPr sz="4200">
        <a:latin typeface="+mn-lt"/>
        <a:ea typeface="+mn-ea"/>
        <a:cs typeface="+mn-cs"/>
        <a:sym typeface="Gill Sans"/>
      </a:defRPr>
    </a:lvl8pPr>
    <a:lvl9pPr indent="2743200" algn="ctr" defTabSz="584200">
      <a:defRPr sz="4200">
        <a:latin typeface="+mn-lt"/>
        <a:ea typeface="+mn-ea"/>
        <a:cs typeface="+mn-c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7577" autoAdjust="0"/>
  </p:normalViewPr>
  <p:slideViewPr>
    <p:cSldViewPr snapToGrid="0" snapToObjects="1">
      <p:cViewPr varScale="1">
        <p:scale>
          <a:sx n="45" d="100"/>
          <a:sy n="45" d="100"/>
        </p:scale>
        <p:origin x="-2040" y="-9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0543823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Relationship Id="rId3" Type="http://schemas.openxmlformats.org/officeDocument/2006/relationships/hyperlink" Target="http://www.flaticon.com/free-icon/x-button_69324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54689415@N00/5712512722/" TargetMode="External"/><Relationship Id="rId4" Type="http://schemas.openxmlformats.org/officeDocument/2006/relationships/hyperlink" Target="http://www.flickr.com/photos/42408834@N06/4546017269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ompfight.com" TargetMode="External"/><Relationship Id="rId4" Type="http://schemas.openxmlformats.org/officeDocument/2006/relationships/hyperlink" Target="https://www.flickr.com/photos/codnewsroom/9661919079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Relationship Id="rId3" Type="http://schemas.openxmlformats.org/officeDocument/2006/relationships/hyperlink" Target="http://www.flickr.com/photos/24662369@N07/4386822005/" TargetMode="Externa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Relationship Id="rId3" Type="http://schemas.openxmlformats.org/officeDocument/2006/relationships/hyperlink" Target="http://www.flaticon.com/free-icon/earth-globe-with-maps_46093" TargetMode="Externa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Relationship Id="rId3" Type="http://schemas.openxmlformats.org/officeDocument/2006/relationships/hyperlink" Target="http://www.flaticon.com/free-icon/map-location_32364" TargetMode="Externa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Relationship Id="rId3" Type="http://schemas.openxmlformats.org/officeDocument/2006/relationships/hyperlink" Target="http://www.flickr.com/photos/42408834@N06/4546017269/" TargetMode="Externa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Relationship Id="rId3" Type="http://schemas.openxmlformats.org/officeDocument/2006/relationships/hyperlink" Target="http://www.flaticon.com/free-icon/college-research_78537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R="457200" lvl="0" defTabSz="457200">
              <a:defRPr sz="1800"/>
            </a:pP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Slide 1 image notes: </a:t>
            </a:r>
            <a:endParaRPr lang="en-US" sz="1400" dirty="0" smtClean="0">
              <a:latin typeface="Cambria"/>
              <a:ea typeface="Cambria"/>
              <a:cs typeface="Cambria"/>
              <a:sym typeface="Cambria"/>
            </a:endParaRPr>
          </a:p>
          <a:p>
            <a:pPr marR="457200" lvl="0" defTabSz="457200">
              <a:defRPr sz="1800"/>
            </a:pPr>
            <a:endParaRPr lang="en-US" sz="1400" dirty="0" smtClean="0">
              <a:latin typeface="Cambria"/>
              <a:ea typeface="Cambria"/>
              <a:cs typeface="Cambria"/>
              <a:sym typeface="Cambria"/>
            </a:endParaRPr>
          </a:p>
          <a:p>
            <a:pPr marR="457200" lvl="0" defTabSz="457200">
              <a:defRPr sz="1800"/>
            </a:pPr>
            <a:r>
              <a:rPr sz="1400" dirty="0" smtClean="0">
                <a:latin typeface="Cambria"/>
                <a:ea typeface="Cambria"/>
                <a:cs typeface="Cambria"/>
                <a:sym typeface="Cambria"/>
              </a:rPr>
              <a:t>I </a:t>
            </a: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found this image on morguefile.com (royalty free, no attribution required).  In Keynote, I lowered the saturation and increased the exposure to make the image fit with the color scheme of other pictures in the presentation.  </a:t>
            </a:r>
          </a:p>
          <a:p>
            <a:pPr marR="457200" lvl="0" defTabSz="457200">
              <a:defRPr sz="1800"/>
            </a:pPr>
            <a:endParaRPr sz="1400" dirty="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Slide 10: </a:t>
            </a:r>
            <a:endParaRPr lang="en-US" sz="1400" dirty="0" smtClean="0">
              <a:latin typeface="Cambria"/>
              <a:ea typeface="Cambria"/>
              <a:cs typeface="Cambria"/>
              <a:sym typeface="Cambria"/>
            </a:endParaRPr>
          </a:p>
          <a:p>
            <a:pPr lvl="0">
              <a:defRPr sz="1800"/>
            </a:pPr>
            <a:endParaRPr lang="en-US" sz="1400" dirty="0" smtClean="0">
              <a:latin typeface="Cambria"/>
              <a:ea typeface="Cambria"/>
              <a:cs typeface="Cambria"/>
              <a:sym typeface="Cambria"/>
            </a:endParaRPr>
          </a:p>
          <a:p>
            <a:pPr lvl="0">
              <a:defRPr sz="1800"/>
            </a:pPr>
            <a:r>
              <a:rPr sz="1400" dirty="0" smtClean="0">
                <a:latin typeface="Cambria"/>
                <a:ea typeface="Cambria"/>
                <a:cs typeface="Cambria"/>
                <a:sym typeface="Cambria"/>
              </a:rPr>
              <a:t>I </a:t>
            </a: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created the word cloud image. I found an icon from flaticon.com and used tagul.com to create a word cloud with a transparent background.</a:t>
            </a:r>
          </a:p>
          <a:p>
            <a:pPr lvl="0">
              <a:defRPr sz="1800"/>
            </a:pPr>
            <a:endParaRPr sz="1400" dirty="0">
              <a:latin typeface="Cambria"/>
              <a:ea typeface="Cambria"/>
              <a:cs typeface="Cambria"/>
              <a:sym typeface="Cambria"/>
            </a:endParaRPr>
          </a:p>
          <a:p>
            <a:pPr lvl="0">
              <a:defRPr sz="1800"/>
            </a:pP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Icon used/modified under Creative Commons from </a:t>
            </a:r>
            <a:r>
              <a:rPr sz="1400" u="sng" dirty="0">
                <a:latin typeface="Cambria"/>
                <a:ea typeface="Cambria"/>
                <a:cs typeface="Cambria"/>
                <a:sym typeface="Cambria"/>
                <a:hlinkClick r:id="rId3"/>
              </a:rPr>
              <a:t>http://www.flaticon.com/free-icon/x-button_69324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Slide 2: </a:t>
            </a:r>
            <a:endParaRPr lang="en-US" sz="1400" dirty="0" smtClean="0">
              <a:latin typeface="Cambria"/>
              <a:ea typeface="Cambria"/>
              <a:cs typeface="Cambria"/>
              <a:sym typeface="Cambria"/>
            </a:endParaRPr>
          </a:p>
          <a:p>
            <a:pPr lvl="0">
              <a:defRPr sz="1800"/>
            </a:pPr>
            <a:endParaRPr lang="en-US" sz="1400" dirty="0" smtClean="0">
              <a:latin typeface="Cambria"/>
              <a:ea typeface="Cambria"/>
              <a:cs typeface="Cambria"/>
              <a:sym typeface="Cambria"/>
            </a:endParaRPr>
          </a:p>
          <a:p>
            <a:pPr lvl="0">
              <a:defRPr sz="1800"/>
            </a:pPr>
            <a:r>
              <a:rPr sz="1400" dirty="0" smtClean="0">
                <a:latin typeface="Cambria"/>
                <a:ea typeface="Cambria"/>
                <a:cs typeface="Cambria"/>
                <a:sym typeface="Cambria"/>
              </a:rPr>
              <a:t>I </a:t>
            </a: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found Image 1 and Image 3 on compfight.com. I adjusted the saturation and tint on both in Keynote. I found image 2 on morguefile.com (royalty free, no attribution required). I used Photoshop to add text overlay meant to look like red pen marks on an essay.</a:t>
            </a:r>
          </a:p>
          <a:p>
            <a:pPr lvl="0">
              <a:defRPr sz="1800"/>
            </a:pPr>
            <a:endParaRPr sz="1400" dirty="0">
              <a:latin typeface="Cambria"/>
              <a:ea typeface="Cambria"/>
              <a:cs typeface="Cambria"/>
              <a:sym typeface="Cambria"/>
            </a:endParaRPr>
          </a:p>
          <a:p>
            <a:pPr lvl="0">
              <a:defRPr sz="1800"/>
            </a:pP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Image 1 used under Creative Commons from </a:t>
            </a:r>
            <a:r>
              <a:rPr sz="1400" u="sng" dirty="0">
                <a:latin typeface="Cambria"/>
                <a:ea typeface="Cambria"/>
                <a:cs typeface="Cambria"/>
                <a:sym typeface="Cambria"/>
                <a:hlinkClick r:id="rId3"/>
              </a:rPr>
              <a:t>https://www.flickr.com/photos/54689415@N00/5712512722/</a:t>
            </a:r>
            <a:endParaRPr sz="1400" dirty="0">
              <a:latin typeface="Cambria"/>
              <a:ea typeface="Cambria"/>
              <a:cs typeface="Cambria"/>
              <a:sym typeface="Cambria"/>
            </a:endParaRPr>
          </a:p>
          <a:p>
            <a:pPr lvl="0">
              <a:defRPr sz="1800"/>
            </a:pPr>
            <a:endParaRPr sz="1400" dirty="0">
              <a:latin typeface="Cambria"/>
              <a:ea typeface="Cambria"/>
              <a:cs typeface="Cambria"/>
              <a:sym typeface="Cambria"/>
            </a:endParaRPr>
          </a:p>
          <a:p>
            <a:pPr lvl="0">
              <a:defRPr sz="1800"/>
            </a:pP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Image 3 used under Creative Commons from </a:t>
            </a:r>
            <a:r>
              <a:rPr sz="1400" u="sng" dirty="0">
                <a:latin typeface="Cambria"/>
                <a:ea typeface="Cambria"/>
                <a:cs typeface="Cambria"/>
                <a:sym typeface="Cambria"/>
                <a:hlinkClick r:id="rId4"/>
              </a:rPr>
              <a:t>www.flickr.com/photos/42408834@N06/4546017269/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Slide 3: </a:t>
            </a:r>
            <a:endParaRPr lang="en-US" sz="1400" dirty="0" smtClean="0">
              <a:latin typeface="Cambria"/>
              <a:ea typeface="Cambria"/>
              <a:cs typeface="Cambria"/>
              <a:sym typeface="Cambria"/>
            </a:endParaRPr>
          </a:p>
          <a:p>
            <a:pPr lvl="0">
              <a:defRPr sz="1800"/>
            </a:pPr>
            <a:endParaRPr lang="en-US" sz="1400" dirty="0" smtClean="0">
              <a:latin typeface="Cambria"/>
              <a:ea typeface="Cambria"/>
              <a:cs typeface="Cambria"/>
              <a:sym typeface="Cambria"/>
            </a:endParaRPr>
          </a:p>
          <a:p>
            <a:pPr lvl="0">
              <a:defRPr sz="1800"/>
            </a:pPr>
            <a:r>
              <a:rPr sz="1400" dirty="0" smtClean="0">
                <a:latin typeface="Cambria"/>
                <a:ea typeface="Cambria"/>
                <a:cs typeface="Cambria"/>
                <a:sym typeface="Cambria"/>
              </a:rPr>
              <a:t>I </a:t>
            </a: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found this image on </a:t>
            </a:r>
            <a:r>
              <a:rPr sz="1400" u="sng" dirty="0">
                <a:latin typeface="Cambria"/>
                <a:ea typeface="Cambria"/>
                <a:cs typeface="Cambria"/>
                <a:sym typeface="Cambria"/>
                <a:hlinkClick r:id="rId3"/>
              </a:rPr>
              <a:t>compfight.com</a:t>
            </a: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, cropped it in iPhoto, and adjusted the saturation in Keynote.</a:t>
            </a:r>
          </a:p>
          <a:p>
            <a:pPr lvl="0">
              <a:defRPr sz="1800"/>
            </a:pPr>
            <a:endParaRPr sz="1400" dirty="0">
              <a:latin typeface="Cambria"/>
              <a:ea typeface="Cambria"/>
              <a:cs typeface="Cambria"/>
              <a:sym typeface="Cambria"/>
            </a:endParaRPr>
          </a:p>
          <a:p>
            <a:pPr lvl="0">
              <a:defRPr sz="1800"/>
            </a:pP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Image used under Creative Commons from </a:t>
            </a:r>
            <a:r>
              <a:rPr sz="1400" u="sng" dirty="0">
                <a:latin typeface="Cambria"/>
                <a:ea typeface="Cambria"/>
                <a:cs typeface="Cambria"/>
                <a:sym typeface="Cambria"/>
                <a:hlinkClick r:id="rId4"/>
              </a:rPr>
              <a:t>https://www.flickr.com/photos/codnewsroom/9661919079</a:t>
            </a: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/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57200">
              <a:defRPr sz="1800"/>
            </a:pP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Slide 4: </a:t>
            </a:r>
            <a:endParaRPr lang="en-US" sz="1400" dirty="0" smtClean="0">
              <a:latin typeface="Cambria"/>
              <a:ea typeface="Cambria"/>
              <a:cs typeface="Cambria"/>
              <a:sym typeface="Cambria"/>
            </a:endParaRPr>
          </a:p>
          <a:p>
            <a:pPr lvl="0" defTabSz="457200">
              <a:defRPr sz="1800"/>
            </a:pPr>
            <a:endParaRPr lang="en-US" sz="1400" dirty="0" smtClean="0">
              <a:latin typeface="Cambria"/>
              <a:ea typeface="Cambria"/>
              <a:cs typeface="Cambria"/>
              <a:sym typeface="Cambria"/>
            </a:endParaRPr>
          </a:p>
          <a:p>
            <a:pPr lvl="0" defTabSz="457200">
              <a:defRPr sz="1800"/>
            </a:pPr>
            <a:r>
              <a:rPr sz="1400" dirty="0" smtClean="0">
                <a:latin typeface="Cambria"/>
                <a:ea typeface="Cambria"/>
                <a:cs typeface="Cambria"/>
                <a:sym typeface="Cambria"/>
              </a:rPr>
              <a:t>I </a:t>
            </a: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created the word cloud image. I found an icon from flaticon.com and used tagul.com to create a word cloud with a transparent background. </a:t>
            </a:r>
          </a:p>
          <a:p>
            <a:pPr lvl="0" defTabSz="457200">
              <a:defRPr sz="1800"/>
            </a:pPr>
            <a:endParaRPr sz="1400" dirty="0">
              <a:latin typeface="Cambria"/>
              <a:ea typeface="Cambria"/>
              <a:cs typeface="Cambria"/>
              <a:sym typeface="Cambria"/>
            </a:endParaRPr>
          </a:p>
          <a:p>
            <a:pPr lvl="0" defTabSz="457200">
              <a:defRPr sz="1800"/>
            </a:pP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Icon used/modified under Creative Commons from http://www.flaticon.com/free-icon/students-talking-on-a-table-with-a-computer_43853 </a:t>
            </a:r>
          </a:p>
          <a:p>
            <a:pPr lvl="0" defTabSz="457200">
              <a:defRPr sz="1800"/>
            </a:pPr>
            <a:endParaRPr sz="1400" dirty="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Slide 5: </a:t>
            </a:r>
            <a:endParaRPr lang="en-US" sz="1400" dirty="0" smtClean="0">
              <a:latin typeface="Cambria"/>
              <a:ea typeface="Cambria"/>
              <a:cs typeface="Cambria"/>
              <a:sym typeface="Cambria"/>
            </a:endParaRPr>
          </a:p>
          <a:p>
            <a:pPr lvl="0">
              <a:defRPr sz="1800"/>
            </a:pPr>
            <a:endParaRPr lang="en-US" sz="1400" dirty="0" smtClean="0">
              <a:latin typeface="Cambria"/>
              <a:ea typeface="Cambria"/>
              <a:cs typeface="Cambria"/>
              <a:sym typeface="Cambria"/>
            </a:endParaRPr>
          </a:p>
          <a:p>
            <a:pPr lvl="0">
              <a:defRPr sz="1800"/>
            </a:pPr>
            <a:r>
              <a:rPr sz="1400" dirty="0" smtClean="0">
                <a:latin typeface="Cambria"/>
                <a:ea typeface="Cambria"/>
                <a:cs typeface="Cambria"/>
                <a:sym typeface="Cambria"/>
              </a:rPr>
              <a:t>I </a:t>
            </a: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found both images on compfight.com, but made no alterations to the images</a:t>
            </a:r>
            <a:r>
              <a:rPr sz="1400" dirty="0" smtClean="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400" dirty="0">
              <a:latin typeface="Cambria"/>
              <a:ea typeface="Cambria"/>
              <a:cs typeface="Cambria"/>
              <a:sym typeface="Cambria"/>
            </a:endParaRPr>
          </a:p>
          <a:p>
            <a:pPr lvl="0">
              <a:defRPr sz="1800"/>
            </a:pPr>
            <a:endParaRPr sz="1400" dirty="0">
              <a:latin typeface="Cambria"/>
              <a:ea typeface="Cambria"/>
              <a:cs typeface="Cambria"/>
              <a:sym typeface="Cambria"/>
            </a:endParaRPr>
          </a:p>
          <a:p>
            <a:pPr lvl="0">
              <a:defRPr sz="1800"/>
            </a:pP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Image 1 used under Creative Commons from </a:t>
            </a:r>
            <a:r>
              <a:rPr sz="1400" u="sng" dirty="0">
                <a:latin typeface="Cambria"/>
                <a:ea typeface="Cambria"/>
                <a:cs typeface="Cambria"/>
                <a:sym typeface="Cambria"/>
                <a:hlinkClick r:id="rId3"/>
              </a:rPr>
              <a:t>http://www.flickr.com/photos/24662369@N07/4386822005/</a:t>
            </a:r>
            <a:endParaRPr sz="1400" dirty="0">
              <a:latin typeface="Cambria"/>
              <a:ea typeface="Cambria"/>
              <a:cs typeface="Cambria"/>
              <a:sym typeface="Cambria"/>
            </a:endParaRPr>
          </a:p>
          <a:p>
            <a:pPr lvl="0">
              <a:defRPr sz="1800"/>
            </a:pPr>
            <a:endParaRPr sz="1400" dirty="0">
              <a:latin typeface="Cambria"/>
              <a:ea typeface="Cambria"/>
              <a:cs typeface="Cambria"/>
              <a:sym typeface="Cambria"/>
            </a:endParaRPr>
          </a:p>
          <a:p>
            <a:pPr lvl="0">
              <a:defRPr sz="1800"/>
            </a:pP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Image 2 used under Creative Commons from </a:t>
            </a:r>
            <a:r>
              <a:rPr sz="1400" u="sng" dirty="0">
                <a:latin typeface="Cambria"/>
                <a:ea typeface="Cambria"/>
                <a:cs typeface="Cambria"/>
                <a:sym typeface="Cambria"/>
                <a:hlinkClick r:id="rId3"/>
              </a:rPr>
              <a:t>http://www.flickr.com/photos/24662369@N07/4386822005/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57200">
              <a:defRPr sz="1800"/>
            </a:pP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Slide 6: </a:t>
            </a:r>
            <a:endParaRPr lang="en-US" sz="1400" dirty="0" smtClean="0">
              <a:latin typeface="Cambria"/>
              <a:ea typeface="Cambria"/>
              <a:cs typeface="Cambria"/>
              <a:sym typeface="Cambria"/>
            </a:endParaRPr>
          </a:p>
          <a:p>
            <a:pPr lvl="0" defTabSz="457200">
              <a:defRPr sz="1800"/>
            </a:pPr>
            <a:endParaRPr lang="en-US" sz="1400" dirty="0" smtClean="0">
              <a:latin typeface="Cambria"/>
              <a:ea typeface="Cambria"/>
              <a:cs typeface="Cambria"/>
              <a:sym typeface="Cambria"/>
            </a:endParaRPr>
          </a:p>
          <a:p>
            <a:pPr lvl="0" defTabSz="457200">
              <a:defRPr sz="1800"/>
            </a:pPr>
            <a:r>
              <a:rPr sz="1400" dirty="0" smtClean="0">
                <a:latin typeface="Cambria"/>
                <a:ea typeface="Cambria"/>
                <a:cs typeface="Cambria"/>
                <a:sym typeface="Cambria"/>
              </a:rPr>
              <a:t>I </a:t>
            </a: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created the word cloud image. I found an icon from flaticon.com and used tagul.com to create a word cloud with a transparent background.</a:t>
            </a:r>
          </a:p>
          <a:p>
            <a:pPr lvl="0" defTabSz="457200">
              <a:defRPr sz="1800"/>
            </a:pPr>
            <a:endParaRPr sz="1400" dirty="0">
              <a:latin typeface="Cambria"/>
              <a:ea typeface="Cambria"/>
              <a:cs typeface="Cambria"/>
              <a:sym typeface="Cambria"/>
            </a:endParaRPr>
          </a:p>
          <a:p>
            <a:pPr lvl="0" defTabSz="457200">
              <a:defRPr sz="1800"/>
            </a:pP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Icon used/modified under Creative Commons from </a:t>
            </a:r>
            <a:r>
              <a:rPr sz="1400" u="sng" dirty="0">
                <a:latin typeface="Cambria"/>
                <a:ea typeface="Cambria"/>
                <a:cs typeface="Cambria"/>
                <a:sym typeface="Cambria"/>
                <a:hlinkClick r:id="rId3"/>
              </a:rPr>
              <a:t>http://www.flaticon.com/free-icon/earth-globe-with-maps_46093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57200">
              <a:defRPr sz="1800"/>
            </a:pP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Slide 7: </a:t>
            </a:r>
            <a:endParaRPr lang="en-US" sz="1400" dirty="0" smtClean="0">
              <a:latin typeface="Cambria"/>
              <a:ea typeface="Cambria"/>
              <a:cs typeface="Cambria"/>
              <a:sym typeface="Cambria"/>
            </a:endParaRPr>
          </a:p>
          <a:p>
            <a:pPr lvl="0" defTabSz="457200">
              <a:defRPr sz="1800"/>
            </a:pPr>
            <a:endParaRPr lang="en-US" sz="1400" dirty="0" smtClean="0">
              <a:latin typeface="Cambria"/>
              <a:ea typeface="Cambria"/>
              <a:cs typeface="Cambria"/>
              <a:sym typeface="Cambria"/>
            </a:endParaRPr>
          </a:p>
          <a:p>
            <a:pPr lvl="0" defTabSz="457200">
              <a:defRPr sz="1800"/>
            </a:pPr>
            <a:r>
              <a:rPr sz="1400" dirty="0" smtClean="0">
                <a:latin typeface="Cambria"/>
                <a:ea typeface="Cambria"/>
                <a:cs typeface="Cambria"/>
                <a:sym typeface="Cambria"/>
              </a:rPr>
              <a:t>I </a:t>
            </a: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created the word cloud image. I found an icon from flaticon.com and used tagul.com to create a word cloud with a transparent background.</a:t>
            </a:r>
          </a:p>
          <a:p>
            <a:pPr lvl="0" defTabSz="457200">
              <a:defRPr sz="1800"/>
            </a:pPr>
            <a:endParaRPr sz="1400" dirty="0">
              <a:latin typeface="Cambria"/>
              <a:ea typeface="Cambria"/>
              <a:cs typeface="Cambria"/>
              <a:sym typeface="Cambria"/>
            </a:endParaRPr>
          </a:p>
          <a:p>
            <a:pPr lvl="0" defTabSz="457200">
              <a:defRPr sz="1800"/>
            </a:pP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Icon used/modified under Creative Commons from </a:t>
            </a:r>
            <a:r>
              <a:rPr sz="1400" u="sng" dirty="0">
                <a:latin typeface="Cambria"/>
                <a:ea typeface="Cambria"/>
                <a:cs typeface="Cambria"/>
                <a:sym typeface="Cambria"/>
                <a:hlinkClick r:id="rId3"/>
              </a:rPr>
              <a:t>http://www.flaticon.com/free-icon/map-location_32364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Slide 8: </a:t>
            </a:r>
            <a:endParaRPr lang="en-US" sz="1400" dirty="0" smtClean="0">
              <a:latin typeface="Cambria"/>
              <a:ea typeface="Cambria"/>
              <a:cs typeface="Cambria"/>
              <a:sym typeface="Cambria"/>
            </a:endParaRPr>
          </a:p>
          <a:p>
            <a:pPr lvl="0">
              <a:defRPr sz="1800"/>
            </a:pPr>
            <a:endParaRPr lang="en-US" sz="1400" dirty="0" smtClean="0">
              <a:latin typeface="Cambria"/>
              <a:ea typeface="Cambria"/>
              <a:cs typeface="Cambria"/>
              <a:sym typeface="Cambria"/>
            </a:endParaRPr>
          </a:p>
          <a:p>
            <a:pPr lvl="0">
              <a:defRPr sz="1800"/>
            </a:pPr>
            <a:r>
              <a:rPr sz="1400" dirty="0" smtClean="0">
                <a:latin typeface="Cambria"/>
                <a:ea typeface="Cambria"/>
                <a:cs typeface="Cambria"/>
                <a:sym typeface="Cambria"/>
              </a:rPr>
              <a:t>I </a:t>
            </a: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found this image on Compfight.com and adjusted the saturation and tint in Keynote.</a:t>
            </a:r>
          </a:p>
          <a:p>
            <a:pPr lvl="0">
              <a:defRPr sz="1800"/>
            </a:pPr>
            <a:endParaRPr sz="1400" dirty="0">
              <a:latin typeface="Cambria"/>
              <a:ea typeface="Cambria"/>
              <a:cs typeface="Cambria"/>
              <a:sym typeface="Cambria"/>
            </a:endParaRPr>
          </a:p>
          <a:p>
            <a:pPr lvl="0">
              <a:defRPr sz="1800"/>
            </a:pP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Image used under Creative Commons from </a:t>
            </a:r>
            <a:r>
              <a:rPr sz="1400" u="sng" dirty="0">
                <a:latin typeface="Cambria"/>
                <a:ea typeface="Cambria"/>
                <a:cs typeface="Cambria"/>
                <a:sym typeface="Cambria"/>
                <a:hlinkClick r:id="rId3"/>
              </a:rPr>
              <a:t>www.flickr.com/photos/42408834@N06/4546017269/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57200">
              <a:defRPr sz="1800"/>
            </a:pP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Slide 9: </a:t>
            </a:r>
            <a:endParaRPr lang="en-US" sz="1400" dirty="0" smtClean="0">
              <a:latin typeface="Cambria"/>
              <a:ea typeface="Cambria"/>
              <a:cs typeface="Cambria"/>
              <a:sym typeface="Cambria"/>
            </a:endParaRPr>
          </a:p>
          <a:p>
            <a:pPr lvl="0" defTabSz="457200">
              <a:defRPr sz="1800"/>
            </a:pPr>
            <a:endParaRPr lang="en-US" sz="1400" dirty="0" smtClean="0">
              <a:latin typeface="Cambria"/>
              <a:ea typeface="Cambria"/>
              <a:cs typeface="Cambria"/>
              <a:sym typeface="Cambria"/>
            </a:endParaRPr>
          </a:p>
          <a:p>
            <a:pPr lvl="0" defTabSz="457200">
              <a:defRPr sz="1800"/>
            </a:pPr>
            <a:r>
              <a:rPr sz="1400" dirty="0" smtClean="0">
                <a:latin typeface="Cambria"/>
                <a:ea typeface="Cambria"/>
                <a:cs typeface="Cambria"/>
                <a:sym typeface="Cambria"/>
              </a:rPr>
              <a:t>I </a:t>
            </a: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created the word cloud image. I found an icon from flaticon.com and used tagul.com to create a word cloud with a transparent background.</a:t>
            </a:r>
          </a:p>
          <a:p>
            <a:pPr lvl="0" defTabSz="457200">
              <a:defRPr sz="1800"/>
            </a:pPr>
            <a:endParaRPr sz="1400" dirty="0">
              <a:latin typeface="Cambria"/>
              <a:ea typeface="Cambria"/>
              <a:cs typeface="Cambria"/>
              <a:sym typeface="Cambria"/>
            </a:endParaRPr>
          </a:p>
          <a:p>
            <a:pPr lvl="0" defTabSz="457200">
              <a:defRPr sz="1800"/>
            </a:pPr>
            <a:r>
              <a:rPr sz="1400" dirty="0">
                <a:latin typeface="Cambria"/>
                <a:ea typeface="Cambria"/>
                <a:cs typeface="Cambria"/>
                <a:sym typeface="Cambria"/>
              </a:rPr>
              <a:t>Icon used/modified under Creative Commons from </a:t>
            </a:r>
            <a:r>
              <a:rPr sz="1400" u="sng" dirty="0">
                <a:latin typeface="Cambria"/>
                <a:ea typeface="Cambria"/>
                <a:cs typeface="Cambria"/>
                <a:sym typeface="Cambria"/>
                <a:hlinkClick r:id="rId3"/>
              </a:rPr>
              <a:t>http://www.flaticon.com/free-icon/college-research_78537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xmlns:p14="http://schemas.microsoft.com/office/powerpoint/2010/main" spd="med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/>
            </a:lvl1pPr>
          </a:lstStyle>
          <a:p>
            <a:pPr lvl="0">
              <a:defRPr sz="1800"/>
            </a:pPr>
            <a:r>
              <a:rPr sz="7000"/>
              <a:t>Title Text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 lvl="0">
              <a:defRPr sz="1800"/>
            </a:pPr>
            <a:r>
              <a:rPr sz="3400"/>
              <a:t>Body Level One</a:t>
            </a:r>
          </a:p>
          <a:p>
            <a:pPr lvl="1">
              <a:defRPr sz="1800"/>
            </a:pPr>
            <a:r>
              <a:rPr sz="3400"/>
              <a:t>Body Level Two</a:t>
            </a:r>
          </a:p>
          <a:p>
            <a:pPr lvl="2">
              <a:defRPr sz="1800"/>
            </a:pPr>
            <a:r>
              <a:rPr sz="3400"/>
              <a:t>Body Level Three</a:t>
            </a:r>
          </a:p>
          <a:p>
            <a:pPr lvl="3">
              <a:defRPr sz="1800"/>
            </a:pPr>
            <a:r>
              <a:rPr sz="3400"/>
              <a:t>Body Level Four</a:t>
            </a:r>
          </a:p>
          <a:p>
            <a:pPr lvl="4">
              <a:defRPr sz="1800"/>
            </a:pPr>
            <a:r>
              <a:rPr sz="3400"/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xmlns:p14="http://schemas.microsoft.com/office/powerpoint/2010/main" spd="med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/>
            </a:lvl1pPr>
          </a:lstStyle>
          <a:p>
            <a:pPr lvl="0">
              <a:defRPr sz="1800"/>
            </a:pPr>
            <a:r>
              <a:rPr sz="7000"/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 lvl="0">
              <a:defRPr sz="1800"/>
            </a:pPr>
            <a:r>
              <a:rPr sz="3400"/>
              <a:t>Body Level One</a:t>
            </a:r>
          </a:p>
          <a:p>
            <a:pPr lvl="1">
              <a:defRPr sz="1800"/>
            </a:pPr>
            <a:r>
              <a:rPr sz="3400"/>
              <a:t>Body Level Two</a:t>
            </a:r>
          </a:p>
          <a:p>
            <a:pPr lvl="2">
              <a:defRPr sz="1800"/>
            </a:pPr>
            <a:r>
              <a:rPr sz="3400"/>
              <a:t>Body Level Three</a:t>
            </a:r>
          </a:p>
          <a:p>
            <a:pPr lvl="3">
              <a:defRPr sz="1800"/>
            </a:pPr>
            <a:r>
              <a:rPr sz="3400"/>
              <a:t>Body Level Four</a:t>
            </a:r>
          </a:p>
          <a:p>
            <a:pPr lvl="4">
              <a:defRPr sz="1800"/>
            </a:pPr>
            <a:r>
              <a:rPr sz="3400"/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xmlns:p14="http://schemas.microsoft.com/office/powerpoint/2010/main" spd="med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xmlns:p14="http://schemas.microsoft.com/office/powerpoint/2010/main" spd="med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xmlns:p14="http://schemas.microsoft.com/office/powerpoint/2010/main" spd="med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xmlns:p14="http://schemas.microsoft.com/office/powerpoint/2010/main"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Body Level One</a:t>
            </a:r>
          </a:p>
          <a:p>
            <a:pPr lvl="1">
              <a:defRPr sz="1800"/>
            </a:pPr>
            <a:r>
              <a:rPr sz="4200"/>
              <a:t>Body Level Two</a:t>
            </a:r>
          </a:p>
          <a:p>
            <a:pPr lvl="2">
              <a:defRPr sz="1800"/>
            </a:pPr>
            <a:r>
              <a:rPr sz="4200"/>
              <a:t>Body Level Three</a:t>
            </a:r>
          </a:p>
          <a:p>
            <a:pPr lvl="3">
              <a:defRPr sz="1800"/>
            </a:pPr>
            <a:r>
              <a:rPr sz="4200"/>
              <a:t>Body Level Four</a:t>
            </a:r>
          </a:p>
          <a:p>
            <a:pPr lvl="4">
              <a:defRPr sz="1800"/>
            </a:pPr>
            <a:r>
              <a:rPr sz="4200"/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xmlns:p14="http://schemas.microsoft.com/office/powerpoint/2010/main" spd="med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xmlns:p14="http://schemas.microsoft.com/office/powerpoint/2010/main" spd="med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>
              <a:spcBef>
                <a:spcPts val="4800"/>
              </a:spcBef>
            </a:lvl1pPr>
            <a:lvl2pPr>
              <a:spcBef>
                <a:spcPts val="4800"/>
              </a:spcBef>
            </a:lvl2pPr>
            <a:lvl3pPr>
              <a:spcBef>
                <a:spcPts val="4800"/>
              </a:spcBef>
            </a:lvl3pPr>
            <a:lvl4pPr>
              <a:spcBef>
                <a:spcPts val="4800"/>
              </a:spcBef>
            </a:lvl4pPr>
            <a:lvl5pPr>
              <a:spcBef>
                <a:spcPts val="4800"/>
              </a:spcBef>
            </a:lvl5pPr>
          </a:lstStyle>
          <a:p>
            <a:pPr lvl="0">
              <a:defRPr sz="1800"/>
            </a:pPr>
            <a:r>
              <a:rPr sz="4200"/>
              <a:t>Body Level One</a:t>
            </a:r>
          </a:p>
          <a:p>
            <a:pPr lvl="1">
              <a:defRPr sz="1800"/>
            </a:pPr>
            <a:r>
              <a:rPr sz="4200"/>
              <a:t>Body Level Two</a:t>
            </a:r>
          </a:p>
          <a:p>
            <a:pPr lvl="2">
              <a:defRPr sz="1800"/>
            </a:pPr>
            <a:r>
              <a:rPr sz="4200"/>
              <a:t>Body Level Three</a:t>
            </a:r>
          </a:p>
          <a:p>
            <a:pPr lvl="3">
              <a:defRPr sz="1800"/>
            </a:pPr>
            <a:r>
              <a:rPr sz="4200"/>
              <a:t>Body Level Four</a:t>
            </a:r>
          </a:p>
          <a:p>
            <a:pPr lvl="4">
              <a:defRPr sz="1800"/>
            </a:pPr>
            <a:r>
              <a:rPr sz="4200"/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xmlns:p14="http://schemas.microsoft.com/office/powerpoint/2010/main" spd="med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xmlns:p14="http://schemas.microsoft.com/office/powerpoint/2010/main" spd="med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xmlns:p14="http://schemas.microsoft.com/office/powerpoint/2010/main" spd="med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xmlns:p14="http://schemas.microsoft.com/office/powerpoint/2010/main" spd="med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xmlns:p14="http://schemas.microsoft.com/office/powerpoint/2010/main" spd="med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xmlns:p14="http://schemas.microsoft.com/office/powerpoint/2010/main" spd="med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4200"/>
              <a:t>Body Level One</a:t>
            </a:r>
          </a:p>
          <a:p>
            <a:pPr lvl="1">
              <a:defRPr sz="1800"/>
            </a:pPr>
            <a:r>
              <a:rPr sz="4200"/>
              <a:t>Body Level Two</a:t>
            </a:r>
          </a:p>
          <a:p>
            <a:pPr lvl="2">
              <a:defRPr sz="1800"/>
            </a:pPr>
            <a:r>
              <a:rPr sz="4200"/>
              <a:t>Body Level Three</a:t>
            </a:r>
          </a:p>
          <a:p>
            <a:pPr lvl="3">
              <a:defRPr sz="1800"/>
            </a:pPr>
            <a:r>
              <a:rPr sz="4200"/>
              <a:t>Body Level Four</a:t>
            </a:r>
          </a:p>
          <a:p>
            <a:pPr lvl="4">
              <a:defRPr sz="1800"/>
            </a:pPr>
            <a:r>
              <a:rPr sz="42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xmlns:p14="http://schemas.microsoft.com/office/powerpoint/2010/main" spd="med" advClick="0">
        <p:fade/>
      </p:transition>
    </mc:Fallback>
  </mc:AlternateContent>
  <p:txStyles>
    <p:titleStyle>
      <a:lvl1pPr algn="ctr" defTabSz="584200">
        <a:defRPr sz="8400">
          <a:latin typeface="+mn-lt"/>
          <a:ea typeface="+mn-ea"/>
          <a:cs typeface="+mn-cs"/>
          <a:sym typeface="Gill Sans"/>
        </a:defRPr>
      </a:lvl1pPr>
      <a:lvl2pPr indent="228600" algn="ctr" defTabSz="584200">
        <a:defRPr sz="8400">
          <a:latin typeface="+mn-lt"/>
          <a:ea typeface="+mn-ea"/>
          <a:cs typeface="+mn-cs"/>
          <a:sym typeface="Gill Sans"/>
        </a:defRPr>
      </a:lvl2pPr>
      <a:lvl3pPr indent="457200" algn="ctr" defTabSz="584200">
        <a:defRPr sz="8400">
          <a:latin typeface="+mn-lt"/>
          <a:ea typeface="+mn-ea"/>
          <a:cs typeface="+mn-cs"/>
          <a:sym typeface="Gill Sans"/>
        </a:defRPr>
      </a:lvl3pPr>
      <a:lvl4pPr indent="685800" algn="ctr" defTabSz="584200">
        <a:defRPr sz="8400">
          <a:latin typeface="+mn-lt"/>
          <a:ea typeface="+mn-ea"/>
          <a:cs typeface="+mn-cs"/>
          <a:sym typeface="Gill Sans"/>
        </a:defRPr>
      </a:lvl4pPr>
      <a:lvl5pPr indent="914400" algn="ctr" defTabSz="584200">
        <a:defRPr sz="8400">
          <a:latin typeface="+mn-lt"/>
          <a:ea typeface="+mn-ea"/>
          <a:cs typeface="+mn-cs"/>
          <a:sym typeface="Gill Sans"/>
        </a:defRPr>
      </a:lvl5pPr>
      <a:lvl6pPr indent="1143000" algn="ctr" defTabSz="584200">
        <a:defRPr sz="8400">
          <a:latin typeface="+mn-lt"/>
          <a:ea typeface="+mn-ea"/>
          <a:cs typeface="+mn-cs"/>
          <a:sym typeface="Gill Sans"/>
        </a:defRPr>
      </a:lvl6pPr>
      <a:lvl7pPr indent="1371600" algn="ctr" defTabSz="584200">
        <a:defRPr sz="8400">
          <a:latin typeface="+mn-lt"/>
          <a:ea typeface="+mn-ea"/>
          <a:cs typeface="+mn-cs"/>
          <a:sym typeface="Gill Sans"/>
        </a:defRPr>
      </a:lvl7pPr>
      <a:lvl8pPr indent="1600200" algn="ctr" defTabSz="584200">
        <a:defRPr sz="8400">
          <a:latin typeface="+mn-lt"/>
          <a:ea typeface="+mn-ea"/>
          <a:cs typeface="+mn-cs"/>
          <a:sym typeface="Gill Sans"/>
        </a:defRPr>
      </a:lvl8pPr>
      <a:lvl9pPr indent="1828800" algn="ctr" defTabSz="584200">
        <a:defRPr sz="8400">
          <a:latin typeface="+mn-lt"/>
          <a:ea typeface="+mn-ea"/>
          <a:cs typeface="+mn-cs"/>
          <a:sym typeface="Gill Sans"/>
        </a:defRPr>
      </a:lvl9pPr>
    </p:titleStyle>
    <p:bodyStyle>
      <a:lvl1pPr marL="8890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1pPr>
      <a:lvl2pPr marL="13335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2pPr>
      <a:lvl3pPr marL="17780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3pPr>
      <a:lvl4pPr marL="22225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4pPr>
      <a:lvl5pPr marL="26670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5pPr>
      <a:lvl6pPr marL="30226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6pPr>
      <a:lvl7pPr marL="33782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7pPr>
      <a:lvl8pPr marL="37338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8pPr>
      <a:lvl9pPr marL="40894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5.png"/><Relationship Id="rId6" Type="http://schemas.openxmlformats.org/officeDocument/2006/relationships/image" Target="../media/image3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hyperlink" Target="http://rhartshorne.com/summer-2015/nchapman/web-shell/tutoringresources.html" TargetMode="External"/><Relationship Id="rId8" Type="http://schemas.openxmlformats.org/officeDocument/2006/relationships/hyperlink" Target="http://rhartshorne.com/summer-2015/nchapman/web-shell/evaluatingwriting.html" TargetMode="External"/><Relationship Id="rId9" Type="http://schemas.openxmlformats.org/officeDocument/2006/relationships/hyperlink" Target="mailto:nchapman@knights.ucf.edu?subject=" TargetMode="External"/><Relationship Id="rId10" Type="http://schemas.openxmlformats.org/officeDocument/2006/relationships/image" Target="../media/image3.png"/><Relationship Id="rId1" Type="http://schemas.microsoft.com/office/2007/relationships/media" Target="../media/media11.mp3"/><Relationship Id="rId2" Type="http://schemas.openxmlformats.org/officeDocument/2006/relationships/audio" Target="../media/media11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6" Type="http://schemas.openxmlformats.org/officeDocument/2006/relationships/slide" Target="slide3.xml"/><Relationship Id="rId7" Type="http://schemas.openxmlformats.org/officeDocument/2006/relationships/image" Target="../media/image5.png"/><Relationship Id="rId8" Type="http://schemas.openxmlformats.org/officeDocument/2006/relationships/slide" Target="slide5.xml"/><Relationship Id="rId9" Type="http://schemas.openxmlformats.org/officeDocument/2006/relationships/image" Target="../media/image6.png"/><Relationship Id="rId10" Type="http://schemas.openxmlformats.org/officeDocument/2006/relationships/slide" Target="slide8.xml"/><Relationship Id="rId11" Type="http://schemas.openxmlformats.org/officeDocument/2006/relationships/image" Target="../media/image3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7.jpeg"/><Relationship Id="rId6" Type="http://schemas.openxmlformats.org/officeDocument/2006/relationships/image" Target="../media/image3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8.png"/><Relationship Id="rId6" Type="http://schemas.openxmlformats.org/officeDocument/2006/relationships/image" Target="../media/image3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3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1.png"/><Relationship Id="rId6" Type="http://schemas.openxmlformats.org/officeDocument/2006/relationships/image" Target="../media/image3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2.png"/><Relationship Id="rId6" Type="http://schemas.openxmlformats.org/officeDocument/2006/relationships/image" Target="../media/image3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3.jpeg"/><Relationship Id="rId6" Type="http://schemas.openxmlformats.org/officeDocument/2006/relationships/image" Target="../media/image3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4.png"/><Relationship Id="rId6" Type="http://schemas.openxmlformats.org/officeDocument/2006/relationships/image" Target="../media/image3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_DSC2501-filtered.jpe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3876" y="-3215051"/>
            <a:ext cx="13032552" cy="13032551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/>
        </p:nvSpPr>
        <p:spPr>
          <a:xfrm>
            <a:off x="0" y="0"/>
            <a:ext cx="13004800" cy="4876800"/>
          </a:xfrm>
          <a:prstGeom prst="rect">
            <a:avLst/>
          </a:prstGeom>
          <a:solidFill>
            <a:srgbClr val="2B66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spcBef>
                <a:spcPts val="100"/>
              </a:spcBef>
              <a:defRPr sz="1800"/>
            </a:pPr>
            <a:r>
              <a:rPr sz="6600">
                <a:solidFill>
                  <a:srgbClr val="F5F4E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COMMENTING ON </a:t>
            </a:r>
          </a:p>
          <a:p>
            <a:pPr lvl="0">
              <a:spcBef>
                <a:spcPts val="100"/>
              </a:spcBef>
              <a:defRPr sz="1800"/>
            </a:pPr>
            <a:r>
              <a:rPr sz="6600">
                <a:solidFill>
                  <a:srgbClr val="F5F4E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PEER WRITING</a:t>
            </a:r>
          </a:p>
        </p:txBody>
      </p:sp>
      <p:sp>
        <p:nvSpPr>
          <p:cNvPr id="44" name="Shape 44"/>
          <p:cNvSpPr/>
          <p:nvPr/>
        </p:nvSpPr>
        <p:spPr>
          <a:xfrm>
            <a:off x="2659031" y="3937000"/>
            <a:ext cx="768673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solidFill>
                  <a:srgbClr val="F5F4E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5F4EF"/>
                </a:solidFill>
              </a:rPr>
              <a:t>PRESENTED BY: NICOLE CHAPMAN</a:t>
            </a:r>
          </a:p>
        </p:txBody>
      </p:sp>
      <p:pic>
        <p:nvPicPr>
          <p:cNvPr id="9" name="Slide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44704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80">
        <p:fade/>
      </p:transition>
    </mc:Choice>
    <mc:Fallback>
      <p:transition xmlns:p14="http://schemas.microsoft.com/office/powerpoint/2010/main" spd="med" advClick="0" advTm="38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472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/>
        </p:nvSpPr>
        <p:spPr>
          <a:xfrm>
            <a:off x="0" y="-38100"/>
            <a:ext cx="13004800" cy="9829800"/>
          </a:xfrm>
          <a:prstGeom prst="rect">
            <a:avLst/>
          </a:prstGeom>
          <a:solidFill>
            <a:srgbClr val="2B669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6000">
                <a:solidFill>
                  <a:srgbClr val="FFFFFF"/>
                </a:solidFill>
                <a:latin typeface="Helsinki"/>
                <a:ea typeface="Helsinki"/>
                <a:cs typeface="Helsinki"/>
                <a:sym typeface="Helsinki"/>
              </a:defRPr>
            </a:pPr>
            <a:endParaRPr/>
          </a:p>
        </p:txBody>
      </p:sp>
      <p:sp>
        <p:nvSpPr>
          <p:cNvPr id="189" name="Shape 189"/>
          <p:cNvSpPr/>
          <p:nvPr/>
        </p:nvSpPr>
        <p:spPr>
          <a:xfrm>
            <a:off x="-63500" y="2933700"/>
            <a:ext cx="13131800" cy="6858993"/>
          </a:xfrm>
          <a:prstGeom prst="rect">
            <a:avLst/>
          </a:prstGeom>
          <a:solidFill>
            <a:srgbClr val="F5F4E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92" name="Group 192"/>
          <p:cNvGrpSpPr/>
          <p:nvPr/>
        </p:nvGrpSpPr>
        <p:grpSpPr>
          <a:xfrm>
            <a:off x="1822996" y="919832"/>
            <a:ext cx="9358808" cy="1113086"/>
            <a:chOff x="-2893689" y="8607"/>
            <a:chExt cx="9358807" cy="1113085"/>
          </a:xfrm>
        </p:grpSpPr>
        <p:sp>
          <p:nvSpPr>
            <p:cNvPr id="190" name="Shape 190"/>
            <p:cNvSpPr/>
            <p:nvPr/>
          </p:nvSpPr>
          <p:spPr>
            <a:xfrm>
              <a:off x="-2893690" y="18084"/>
              <a:ext cx="9358809" cy="1081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600">
                  <a:solidFill>
                    <a:srgbClr val="F5F4E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6600">
                  <a:solidFill>
                    <a:srgbClr val="F5F4EF"/>
                  </a:solidFill>
                </a:rPr>
                <a:t>AVOID PROOFREADING</a:t>
              </a:r>
            </a:p>
          </p:txBody>
        </p:sp>
        <p:sp>
          <p:nvSpPr>
            <p:cNvPr id="191" name="Shape 191"/>
            <p:cNvSpPr/>
            <p:nvPr/>
          </p:nvSpPr>
          <p:spPr>
            <a:xfrm>
              <a:off x="4954581" y="8607"/>
              <a:ext cx="368350" cy="111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200">
                  <a:solidFill>
                    <a:srgbClr val="FFFFFF"/>
                  </a:solidFill>
                  <a:latin typeface="Helsinki"/>
                  <a:ea typeface="Helsinki"/>
                  <a:cs typeface="Helsinki"/>
                  <a:sym typeface="Helsink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7200">
                  <a:solidFill>
                    <a:srgbClr val="FFFFFF"/>
                  </a:solidFill>
                </a:rPr>
                <a:t> </a:t>
              </a:r>
            </a:p>
          </p:txBody>
        </p:sp>
      </p:grpSp>
      <p:sp>
        <p:nvSpPr>
          <p:cNvPr id="196" name="Shape 196"/>
          <p:cNvSpPr/>
          <p:nvPr/>
        </p:nvSpPr>
        <p:spPr>
          <a:xfrm>
            <a:off x="5255722" y="7845189"/>
            <a:ext cx="368351" cy="111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>
                <a:solidFill>
                  <a:srgbClr val="FFFFFF"/>
                </a:solidFill>
                <a:latin typeface="Helsinki"/>
                <a:ea typeface="Helsinki"/>
                <a:cs typeface="Helsinki"/>
                <a:sym typeface="Helsink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7" name="Shape 197"/>
          <p:cNvSpPr/>
          <p:nvPr/>
        </p:nvSpPr>
        <p:spPr>
          <a:xfrm>
            <a:off x="10661867" y="6295107"/>
            <a:ext cx="368350" cy="111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>
                <a:solidFill>
                  <a:srgbClr val="FFFFFF"/>
                </a:solidFill>
                <a:latin typeface="Helsinki"/>
                <a:ea typeface="Helsinki"/>
                <a:cs typeface="Helsinki"/>
                <a:sym typeface="Helsink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 </a:t>
            </a:r>
          </a:p>
        </p:txBody>
      </p:sp>
      <p:grpSp>
        <p:nvGrpSpPr>
          <p:cNvPr id="195" name="Group 195"/>
          <p:cNvGrpSpPr/>
          <p:nvPr/>
        </p:nvGrpSpPr>
        <p:grpSpPr>
          <a:xfrm>
            <a:off x="2373738" y="4001169"/>
            <a:ext cx="4617479" cy="1113087"/>
            <a:chOff x="705452" y="8607"/>
            <a:chExt cx="4617478" cy="1113085"/>
          </a:xfrm>
        </p:grpSpPr>
        <p:sp>
          <p:nvSpPr>
            <p:cNvPr id="193" name="Shape 193"/>
            <p:cNvSpPr/>
            <p:nvPr/>
          </p:nvSpPr>
          <p:spPr>
            <a:xfrm>
              <a:off x="705452" y="222899"/>
              <a:ext cx="2160525" cy="6718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800" b="1">
                  <a:solidFill>
                    <a:srgbClr val="2A6795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3800" b="1" dirty="0">
                  <a:solidFill>
                    <a:srgbClr val="2A6795"/>
                  </a:solidFill>
                </a:rPr>
                <a:t>ENGAGE</a:t>
              </a:r>
            </a:p>
          </p:txBody>
        </p:sp>
        <p:sp>
          <p:nvSpPr>
            <p:cNvPr id="194" name="Shape 194"/>
            <p:cNvSpPr/>
            <p:nvPr/>
          </p:nvSpPr>
          <p:spPr>
            <a:xfrm>
              <a:off x="4954581" y="8607"/>
              <a:ext cx="368350" cy="111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200">
                  <a:solidFill>
                    <a:srgbClr val="FFFFFF"/>
                  </a:solidFill>
                  <a:latin typeface="Helsinki"/>
                  <a:ea typeface="Helsinki"/>
                  <a:cs typeface="Helsinki"/>
                  <a:sym typeface="Helsink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7200">
                  <a:solidFill>
                    <a:srgbClr val="FFFFFF"/>
                  </a:solidFill>
                </a:rPr>
                <a:t> </a:t>
              </a:r>
            </a:p>
          </p:txBody>
        </p:sp>
      </p:grpSp>
      <p:grpSp>
        <p:nvGrpSpPr>
          <p:cNvPr id="200" name="Group 200"/>
          <p:cNvGrpSpPr/>
          <p:nvPr/>
        </p:nvGrpSpPr>
        <p:grpSpPr>
          <a:xfrm>
            <a:off x="2193359" y="5541838"/>
            <a:ext cx="4876636" cy="1113087"/>
            <a:chOff x="446296" y="8607"/>
            <a:chExt cx="4876634" cy="1113085"/>
          </a:xfrm>
        </p:grpSpPr>
        <p:sp>
          <p:nvSpPr>
            <p:cNvPr id="198" name="Shape 198"/>
            <p:cNvSpPr/>
            <p:nvPr/>
          </p:nvSpPr>
          <p:spPr>
            <a:xfrm>
              <a:off x="446296" y="222899"/>
              <a:ext cx="2678837" cy="6718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800" b="1">
                  <a:solidFill>
                    <a:srgbClr val="2A6795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3800" b="1" dirty="0">
                  <a:solidFill>
                    <a:srgbClr val="2A6795"/>
                  </a:solidFill>
                </a:rPr>
                <a:t>EMPOWER</a:t>
              </a:r>
            </a:p>
          </p:txBody>
        </p:sp>
        <p:sp>
          <p:nvSpPr>
            <p:cNvPr id="199" name="Shape 199"/>
            <p:cNvSpPr/>
            <p:nvPr/>
          </p:nvSpPr>
          <p:spPr>
            <a:xfrm>
              <a:off x="4954581" y="8607"/>
              <a:ext cx="368350" cy="111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200">
                  <a:solidFill>
                    <a:srgbClr val="FFFFFF"/>
                  </a:solidFill>
                  <a:latin typeface="Helsinki"/>
                  <a:ea typeface="Helsinki"/>
                  <a:cs typeface="Helsinki"/>
                  <a:sym typeface="Helsink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7200">
                  <a:solidFill>
                    <a:srgbClr val="FFFFFF"/>
                  </a:solidFill>
                </a:rPr>
                <a:t> </a:t>
              </a:r>
            </a:p>
          </p:txBody>
        </p:sp>
      </p:grpSp>
      <p:grpSp>
        <p:nvGrpSpPr>
          <p:cNvPr id="203" name="Group 203"/>
          <p:cNvGrpSpPr/>
          <p:nvPr/>
        </p:nvGrpSpPr>
        <p:grpSpPr>
          <a:xfrm>
            <a:off x="2035371" y="7082507"/>
            <a:ext cx="4989412" cy="1113086"/>
            <a:chOff x="333520" y="8607"/>
            <a:chExt cx="4989410" cy="1113085"/>
          </a:xfrm>
        </p:grpSpPr>
        <p:sp>
          <p:nvSpPr>
            <p:cNvPr id="201" name="Shape 201"/>
            <p:cNvSpPr/>
            <p:nvPr/>
          </p:nvSpPr>
          <p:spPr>
            <a:xfrm>
              <a:off x="333520" y="222899"/>
              <a:ext cx="2929789" cy="6718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800" b="1">
                  <a:solidFill>
                    <a:srgbClr val="2A6795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3800" b="1" dirty="0">
                  <a:solidFill>
                    <a:srgbClr val="2A6795"/>
                  </a:solidFill>
                </a:rPr>
                <a:t>OFFER TIPS</a:t>
              </a:r>
            </a:p>
          </p:txBody>
        </p:sp>
        <p:sp>
          <p:nvSpPr>
            <p:cNvPr id="202" name="Shape 202"/>
            <p:cNvSpPr/>
            <p:nvPr/>
          </p:nvSpPr>
          <p:spPr>
            <a:xfrm>
              <a:off x="4954581" y="8607"/>
              <a:ext cx="368350" cy="111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200">
                  <a:solidFill>
                    <a:srgbClr val="FFFFFF"/>
                  </a:solidFill>
                  <a:latin typeface="Helsinki"/>
                  <a:ea typeface="Helsinki"/>
                  <a:cs typeface="Helsinki"/>
                  <a:sym typeface="Helsink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7200">
                  <a:solidFill>
                    <a:srgbClr val="FFFFFF"/>
                  </a:solidFill>
                </a:rPr>
                <a:t> </a:t>
              </a:r>
            </a:p>
          </p:txBody>
        </p:sp>
      </p:grpSp>
      <p:pic>
        <p:nvPicPr>
          <p:cNvPr id="204" name="Cloud 1 (7)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71615" y="3829703"/>
            <a:ext cx="4523759" cy="4537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Slide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44704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390">
        <p:fade/>
      </p:transition>
    </mc:Choice>
    <mc:Fallback>
      <p:transition xmlns:p14="http://schemas.microsoft.com/office/powerpoint/2010/main" spd="med" advClick="0" advTm="1390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7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8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9245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/>
        </p:nvSpPr>
        <p:spPr>
          <a:xfrm>
            <a:off x="-20836" y="2933700"/>
            <a:ext cx="13004801" cy="6848079"/>
          </a:xfrm>
          <a:prstGeom prst="rect">
            <a:avLst/>
          </a:prstGeom>
          <a:solidFill>
            <a:srgbClr val="F5F4E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9" name="Shape 209"/>
          <p:cNvSpPr/>
          <p:nvPr/>
        </p:nvSpPr>
        <p:spPr>
          <a:xfrm>
            <a:off x="-23090" y="0"/>
            <a:ext cx="13027889" cy="4876800"/>
          </a:xfrm>
          <a:prstGeom prst="rect">
            <a:avLst/>
          </a:prstGeom>
          <a:solidFill>
            <a:srgbClr val="2B66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7200">
                <a:solidFill>
                  <a:srgbClr val="F6F4E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6F4EE"/>
                </a:solidFill>
              </a:rPr>
              <a:t>THANK YOU</a:t>
            </a:r>
          </a:p>
        </p:txBody>
      </p:sp>
      <p:sp>
        <p:nvSpPr>
          <p:cNvPr id="210" name="Shape 210">
            <a:hlinkClick r:id="" action="ppaction://hlinkshowjump?jump=firstslide"/>
          </p:cNvPr>
          <p:cNvSpPr/>
          <p:nvPr/>
        </p:nvSpPr>
        <p:spPr>
          <a:xfrm>
            <a:off x="190500" y="8483600"/>
            <a:ext cx="2287092" cy="909936"/>
          </a:xfrm>
          <a:prstGeom prst="roundRect">
            <a:avLst>
              <a:gd name="adj" fmla="val 17266"/>
            </a:avLst>
          </a:prstGeom>
          <a:solidFill>
            <a:srgbClr val="2A679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2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2200" b="1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WATCH AGAIN</a:t>
            </a:r>
          </a:p>
        </p:txBody>
      </p:sp>
      <p:sp>
        <p:nvSpPr>
          <p:cNvPr id="211" name="Shape 211">
            <a:hlinkClick r:id="rId4" action="ppaction://hlinksldjump"/>
          </p:cNvPr>
          <p:cNvSpPr/>
          <p:nvPr/>
        </p:nvSpPr>
        <p:spPr>
          <a:xfrm>
            <a:off x="2774677" y="8483600"/>
            <a:ext cx="2287092" cy="909936"/>
          </a:xfrm>
          <a:prstGeom prst="roundRect">
            <a:avLst>
              <a:gd name="adj" fmla="val 17266"/>
            </a:avLst>
          </a:prstGeom>
          <a:solidFill>
            <a:srgbClr val="2A679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2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22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PART 1</a:t>
            </a:r>
          </a:p>
        </p:txBody>
      </p:sp>
      <p:sp>
        <p:nvSpPr>
          <p:cNvPr id="212" name="Shape 212">
            <a:hlinkClick r:id="rId5" action="ppaction://hlinksldjump"/>
          </p:cNvPr>
          <p:cNvSpPr/>
          <p:nvPr/>
        </p:nvSpPr>
        <p:spPr>
          <a:xfrm>
            <a:off x="5358854" y="8483600"/>
            <a:ext cx="2287092" cy="909936"/>
          </a:xfrm>
          <a:prstGeom prst="roundRect">
            <a:avLst>
              <a:gd name="adj" fmla="val 17266"/>
            </a:avLst>
          </a:prstGeom>
          <a:solidFill>
            <a:srgbClr val="2A679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2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22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PART 2</a:t>
            </a:r>
          </a:p>
        </p:txBody>
      </p:sp>
      <p:sp>
        <p:nvSpPr>
          <p:cNvPr id="213" name="Shape 213">
            <a:hlinkClick r:id="rId6" action="ppaction://hlinksldjump"/>
          </p:cNvPr>
          <p:cNvSpPr/>
          <p:nvPr/>
        </p:nvSpPr>
        <p:spPr>
          <a:xfrm>
            <a:off x="7880350" y="8483600"/>
            <a:ext cx="2287092" cy="909936"/>
          </a:xfrm>
          <a:prstGeom prst="roundRect">
            <a:avLst>
              <a:gd name="adj" fmla="val 17266"/>
            </a:avLst>
          </a:prstGeom>
          <a:solidFill>
            <a:srgbClr val="2A679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2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22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PART 3</a:t>
            </a:r>
          </a:p>
        </p:txBody>
      </p:sp>
      <p:sp>
        <p:nvSpPr>
          <p:cNvPr id="214" name="Shape 214"/>
          <p:cNvSpPr/>
          <p:nvPr/>
        </p:nvSpPr>
        <p:spPr>
          <a:xfrm>
            <a:off x="1944557" y="5480050"/>
            <a:ext cx="911568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rgbClr val="2A6795"/>
                </a:solidFill>
                <a:hlinkClick r:id="rId7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4200" u="sng">
                <a:solidFill>
                  <a:srgbClr val="2A6795"/>
                </a:solidFill>
                <a:hlinkClick r:id="rId7"/>
              </a:rPr>
              <a:t>ADDITIONAL TUTORING RESOURCES</a:t>
            </a:r>
          </a:p>
        </p:txBody>
      </p:sp>
      <p:sp>
        <p:nvSpPr>
          <p:cNvPr id="215" name="Shape 215"/>
          <p:cNvSpPr/>
          <p:nvPr/>
        </p:nvSpPr>
        <p:spPr>
          <a:xfrm>
            <a:off x="3966424" y="6407150"/>
            <a:ext cx="507195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rgbClr val="2A6795"/>
                </a:solidFill>
                <a:hlinkClick r:id="rId8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4200" u="sng" dirty="0">
                <a:solidFill>
                  <a:srgbClr val="2A6795"/>
                </a:solidFill>
                <a:hlinkClick r:id="rId8"/>
              </a:rPr>
              <a:t>PRACTICE EXERCISE </a:t>
            </a:r>
          </a:p>
        </p:txBody>
      </p:sp>
      <p:sp>
        <p:nvSpPr>
          <p:cNvPr id="216" name="Shape 216">
            <a:hlinkClick r:id="rId9"/>
          </p:cNvPr>
          <p:cNvSpPr/>
          <p:nvPr/>
        </p:nvSpPr>
        <p:spPr>
          <a:xfrm>
            <a:off x="10502900" y="8483600"/>
            <a:ext cx="2287092" cy="909936"/>
          </a:xfrm>
          <a:prstGeom prst="roundRect">
            <a:avLst>
              <a:gd name="adj" fmla="val 17266"/>
            </a:avLst>
          </a:prstGeom>
          <a:solidFill>
            <a:srgbClr val="2A679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2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22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EMAIL</a:t>
            </a:r>
          </a:p>
        </p:txBody>
      </p:sp>
      <p:pic>
        <p:nvPicPr>
          <p:cNvPr id="6" name="Slide 11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00" y="44704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xmlns:p14="http://schemas.microsoft.com/office/powerpoint/2010/main" spd="med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-72399"/>
            <a:ext cx="13033091" cy="9948565"/>
          </a:xfrm>
          <a:prstGeom prst="rect">
            <a:avLst/>
          </a:prstGeom>
          <a:solidFill>
            <a:srgbClr val="2B669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6000">
                <a:solidFill>
                  <a:srgbClr val="FFFFFF"/>
                </a:solidFill>
                <a:latin typeface="Helsinki"/>
                <a:ea typeface="Helsinki"/>
                <a:cs typeface="Helsinki"/>
                <a:sym typeface="Helsinki"/>
              </a:defRPr>
            </a:pPr>
            <a:endParaRPr/>
          </a:p>
        </p:txBody>
      </p:sp>
      <p:sp>
        <p:nvSpPr>
          <p:cNvPr id="49" name="Shape 49"/>
          <p:cNvSpPr/>
          <p:nvPr/>
        </p:nvSpPr>
        <p:spPr>
          <a:xfrm>
            <a:off x="0" y="2805043"/>
            <a:ext cx="13039295" cy="7071123"/>
          </a:xfrm>
          <a:prstGeom prst="rect">
            <a:avLst/>
          </a:prstGeom>
          <a:solidFill>
            <a:srgbClr val="F5F4E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52" name="Group 52"/>
          <p:cNvGrpSpPr/>
          <p:nvPr/>
        </p:nvGrpSpPr>
        <p:grpSpPr>
          <a:xfrm>
            <a:off x="2168334" y="919832"/>
            <a:ext cx="8668132" cy="1113086"/>
            <a:chOff x="-2548351" y="8607"/>
            <a:chExt cx="8668131" cy="1113085"/>
          </a:xfrm>
        </p:grpSpPr>
        <p:sp>
          <p:nvSpPr>
            <p:cNvPr id="50" name="Shape 50"/>
            <p:cNvSpPr/>
            <p:nvPr/>
          </p:nvSpPr>
          <p:spPr>
            <a:xfrm>
              <a:off x="-2548352" y="18084"/>
              <a:ext cx="8668132" cy="1081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600">
                  <a:solidFill>
                    <a:srgbClr val="F5F4E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6600" dirty="0">
                  <a:solidFill>
                    <a:srgbClr val="F5F4EF"/>
                  </a:solidFill>
                </a:rPr>
                <a:t>TABLE OF CONTENTS</a:t>
              </a:r>
            </a:p>
          </p:txBody>
        </p:sp>
        <p:sp>
          <p:nvSpPr>
            <p:cNvPr id="51" name="Shape 51"/>
            <p:cNvSpPr/>
            <p:nvPr/>
          </p:nvSpPr>
          <p:spPr>
            <a:xfrm>
              <a:off x="4954581" y="8607"/>
              <a:ext cx="368350" cy="111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200">
                  <a:solidFill>
                    <a:srgbClr val="FFFFFF"/>
                  </a:solidFill>
                  <a:latin typeface="Helsinki"/>
                  <a:ea typeface="Helsinki"/>
                  <a:cs typeface="Helsinki"/>
                  <a:sym typeface="Helsink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7200">
                  <a:solidFill>
                    <a:srgbClr val="FFFFFF"/>
                  </a:solidFill>
                </a:rPr>
                <a:t> </a:t>
              </a: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642186" y="3973772"/>
            <a:ext cx="3238898" cy="3238898"/>
            <a:chOff x="0" y="0"/>
            <a:chExt cx="3238896" cy="3238896"/>
          </a:xfrm>
        </p:grpSpPr>
        <p:pic>
          <p:nvPicPr>
            <p:cNvPr id="53" name="5712512722_6e04b28c34-filtered.jpe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238897" cy="3238897"/>
            </a:xfrm>
            <a:prstGeom prst="rect">
              <a:avLst/>
            </a:prstGeom>
            <a:ln>
              <a:noFill/>
            </a:ln>
            <a:effectLst>
              <a:outerShdw blurRad="177800" dir="5400000" rotWithShape="0">
                <a:srgbClr val="000000">
                  <a:alpha val="5512"/>
                </a:srgbClr>
              </a:outerShdw>
            </a:effectLst>
          </p:spPr>
        </p:pic>
        <p:sp>
          <p:nvSpPr>
            <p:cNvPr id="54" name="Shape 54"/>
            <p:cNvSpPr/>
            <p:nvPr/>
          </p:nvSpPr>
          <p:spPr>
            <a:xfrm>
              <a:off x="0" y="0"/>
              <a:ext cx="3238897" cy="3238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9" y="0"/>
                  </a:moveTo>
                  <a:cubicBezTo>
                    <a:pt x="353" y="0"/>
                    <a:pt x="0" y="353"/>
                    <a:pt x="0" y="789"/>
                  </a:cubicBezTo>
                  <a:lnTo>
                    <a:pt x="0" y="20811"/>
                  </a:lnTo>
                  <a:cubicBezTo>
                    <a:pt x="0" y="21247"/>
                    <a:pt x="353" y="21600"/>
                    <a:pt x="789" y="21600"/>
                  </a:cubicBezTo>
                  <a:lnTo>
                    <a:pt x="20811" y="21600"/>
                  </a:lnTo>
                  <a:cubicBezTo>
                    <a:pt x="21247" y="21600"/>
                    <a:pt x="21600" y="21247"/>
                    <a:pt x="21600" y="20811"/>
                  </a:cubicBezTo>
                  <a:lnTo>
                    <a:pt x="21600" y="789"/>
                  </a:lnTo>
                  <a:cubicBezTo>
                    <a:pt x="21600" y="353"/>
                    <a:pt x="21247" y="0"/>
                    <a:pt x="20811" y="0"/>
                  </a:cubicBezTo>
                  <a:lnTo>
                    <a:pt x="789" y="0"/>
                  </a:lnTo>
                  <a:close/>
                </a:path>
              </a:pathLst>
            </a:custGeom>
            <a:ln w="88900" cap="flat">
              <a:solidFill>
                <a:srgbClr val="407BA6"/>
              </a:solidFill>
              <a:prstDash val="solid"/>
              <a:miter lim="400000"/>
            </a:ln>
          </p:spPr>
          <p:txBody>
            <a:bodyPr/>
            <a:lstStyle/>
            <a:p>
              <a:pPr lvl="0"/>
              <a:endParaRPr/>
            </a:p>
          </p:txBody>
        </p:sp>
      </p:grpSp>
      <p:sp>
        <p:nvSpPr>
          <p:cNvPr id="56" name="Shape 56"/>
          <p:cNvSpPr/>
          <p:nvPr/>
        </p:nvSpPr>
        <p:spPr>
          <a:xfrm>
            <a:off x="438316" y="7519066"/>
            <a:ext cx="3443438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000" b="1" dirty="0">
                <a:solidFill>
                  <a:srgbClr val="2A6795"/>
                </a:solidFill>
                <a:latin typeface="Helvetica Neue"/>
                <a:ea typeface="Helvetica Neue"/>
                <a:cs typeface="Helvetica Neue"/>
                <a:sym typeface="Helvetica Neue"/>
                <a:hlinkClick r:id="rId6" action="ppaction://hlinksldjump"/>
              </a:rPr>
              <a:t>BUILD  </a:t>
            </a:r>
          </a:p>
          <a:p>
            <a:pPr lvl="0">
              <a:defRPr sz="1800"/>
            </a:pPr>
            <a:r>
              <a:rPr sz="3000" b="1" dirty="0">
                <a:solidFill>
                  <a:srgbClr val="2A6795"/>
                </a:solidFill>
                <a:latin typeface="Helvetica Neue"/>
                <a:ea typeface="Helvetica Neue"/>
                <a:cs typeface="Helvetica Neue"/>
                <a:sym typeface="Helvetica Neue"/>
                <a:hlinkClick r:id="rId6" action="ppaction://hlinksldjump"/>
              </a:rPr>
              <a:t>RAPPORT</a:t>
            </a:r>
            <a:endParaRPr sz="3000" b="1" dirty="0">
              <a:solidFill>
                <a:srgbClr val="2A679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" name="Shape 57"/>
          <p:cNvSpPr/>
          <p:nvPr/>
        </p:nvSpPr>
        <p:spPr>
          <a:xfrm>
            <a:off x="776101" y="4098925"/>
            <a:ext cx="828874" cy="8288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5F4E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1">
                <a:solidFill>
                  <a:srgbClr val="2A679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4000" b="1" dirty="0">
                <a:solidFill>
                  <a:srgbClr val="2A679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58" name="Shape 58"/>
          <p:cNvSpPr/>
          <p:nvPr/>
        </p:nvSpPr>
        <p:spPr>
          <a:xfrm>
            <a:off x="5255722" y="7845189"/>
            <a:ext cx="368351" cy="111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>
                <a:solidFill>
                  <a:srgbClr val="FFFFFF"/>
                </a:solidFill>
                <a:latin typeface="Helsinki"/>
                <a:ea typeface="Helsinki"/>
                <a:cs typeface="Helsinki"/>
                <a:sym typeface="Helsink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 </a:t>
            </a:r>
          </a:p>
        </p:txBody>
      </p:sp>
      <p:grpSp>
        <p:nvGrpSpPr>
          <p:cNvPr id="63" name="Group 63"/>
          <p:cNvGrpSpPr/>
          <p:nvPr/>
        </p:nvGrpSpPr>
        <p:grpSpPr>
          <a:xfrm>
            <a:off x="4806750" y="3951547"/>
            <a:ext cx="3315099" cy="4542284"/>
            <a:chOff x="-76200" y="0"/>
            <a:chExt cx="3315098" cy="4542283"/>
          </a:xfrm>
        </p:grpSpPr>
        <p:grpSp>
          <p:nvGrpSpPr>
            <p:cNvPr id="61" name="Group 61"/>
            <p:cNvGrpSpPr/>
            <p:nvPr/>
          </p:nvGrpSpPr>
          <p:grpSpPr>
            <a:xfrm rot="21600000">
              <a:off x="0" y="0"/>
              <a:ext cx="3238898" cy="3238898"/>
              <a:chOff x="0" y="0"/>
              <a:chExt cx="3238896" cy="3238896"/>
            </a:xfrm>
          </p:grpSpPr>
          <p:pic>
            <p:nvPicPr>
              <p:cNvPr id="59" name="Screen Shot 2015-06-01 at 7.56.28 PM-filtered.jpeg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3238897" cy="3238897"/>
              </a:xfrm>
              <a:prstGeom prst="rect">
                <a:avLst/>
              </a:prstGeom>
              <a:ln>
                <a:noFill/>
              </a:ln>
              <a:effectLst/>
            </p:spPr>
          </p:pic>
          <p:sp>
            <p:nvSpPr>
              <p:cNvPr id="60" name="Shape 60"/>
              <p:cNvSpPr/>
              <p:nvPr/>
            </p:nvSpPr>
            <p:spPr>
              <a:xfrm>
                <a:off x="0" y="0"/>
                <a:ext cx="3238897" cy="3238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89" y="0"/>
                    </a:moveTo>
                    <a:cubicBezTo>
                      <a:pt x="353" y="0"/>
                      <a:pt x="0" y="353"/>
                      <a:pt x="0" y="789"/>
                    </a:cubicBezTo>
                    <a:lnTo>
                      <a:pt x="0" y="20811"/>
                    </a:lnTo>
                    <a:cubicBezTo>
                      <a:pt x="0" y="21247"/>
                      <a:pt x="353" y="21600"/>
                      <a:pt x="789" y="21600"/>
                    </a:cubicBezTo>
                    <a:lnTo>
                      <a:pt x="20811" y="21600"/>
                    </a:lnTo>
                    <a:cubicBezTo>
                      <a:pt x="21247" y="21600"/>
                      <a:pt x="21600" y="21247"/>
                      <a:pt x="21600" y="20811"/>
                    </a:cubicBezTo>
                    <a:lnTo>
                      <a:pt x="21600" y="789"/>
                    </a:lnTo>
                    <a:cubicBezTo>
                      <a:pt x="21600" y="353"/>
                      <a:pt x="21247" y="0"/>
                      <a:pt x="20811" y="0"/>
                    </a:cubicBezTo>
                    <a:lnTo>
                      <a:pt x="789" y="0"/>
                    </a:lnTo>
                    <a:close/>
                  </a:path>
                </a:pathLst>
              </a:custGeom>
              <a:ln w="88900" cap="flat">
                <a:solidFill>
                  <a:srgbClr val="407BA6"/>
                </a:solidFill>
                <a:prstDash val="solid"/>
                <a:miter lim="400000"/>
              </a:ln>
            </p:spPr>
            <p:txBody>
              <a:bodyPr/>
              <a:lstStyle/>
              <a:p>
                <a:pPr lvl="0"/>
                <a:endParaRPr/>
              </a:p>
            </p:txBody>
          </p:sp>
        </p:grpSp>
        <p:sp>
          <p:nvSpPr>
            <p:cNvPr id="62" name="Shape 62"/>
            <p:cNvSpPr/>
            <p:nvPr/>
          </p:nvSpPr>
          <p:spPr>
            <a:xfrm>
              <a:off x="-76200" y="3577917"/>
              <a:ext cx="3238898" cy="964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800" b="1">
                  <a:solidFill>
                    <a:srgbClr val="2A6795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800" b="1" dirty="0">
                  <a:solidFill>
                    <a:srgbClr val="2A6795"/>
                  </a:solidFill>
                  <a:hlinkClick r:id="rId8" action="ppaction://hlinksldjump"/>
                </a:rPr>
                <a:t>IDENTIFY TYPES OF ERROR</a:t>
              </a:r>
              <a:endParaRPr sz="2800" b="1" dirty="0">
                <a:solidFill>
                  <a:srgbClr val="2A6795"/>
                </a:solidFill>
              </a:endParaRPr>
            </a:p>
          </p:txBody>
        </p:sp>
      </p:grpSp>
      <p:sp>
        <p:nvSpPr>
          <p:cNvPr id="64" name="Shape 64"/>
          <p:cNvSpPr/>
          <p:nvPr/>
        </p:nvSpPr>
        <p:spPr>
          <a:xfrm>
            <a:off x="5025460" y="4025899"/>
            <a:ext cx="828875" cy="82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5F4E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1">
                <a:solidFill>
                  <a:srgbClr val="2A679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4000" b="1" dirty="0">
                <a:solidFill>
                  <a:srgbClr val="2A679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65" name="Shape 65"/>
          <p:cNvSpPr/>
          <p:nvPr/>
        </p:nvSpPr>
        <p:spPr>
          <a:xfrm>
            <a:off x="9620467" y="5609307"/>
            <a:ext cx="368350" cy="111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>
                <a:solidFill>
                  <a:srgbClr val="FFFFFF"/>
                </a:solidFill>
                <a:latin typeface="Helsinki"/>
                <a:ea typeface="Helsinki"/>
                <a:cs typeface="Helsinki"/>
                <a:sym typeface="Helsink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 </a:t>
            </a:r>
          </a:p>
        </p:txBody>
      </p:sp>
      <p:grpSp>
        <p:nvGrpSpPr>
          <p:cNvPr id="68" name="Group 68"/>
          <p:cNvGrpSpPr/>
          <p:nvPr/>
        </p:nvGrpSpPr>
        <p:grpSpPr>
          <a:xfrm>
            <a:off x="9092802" y="3951547"/>
            <a:ext cx="3238898" cy="3238898"/>
            <a:chOff x="0" y="0"/>
            <a:chExt cx="3238896" cy="3238896"/>
          </a:xfrm>
        </p:grpSpPr>
        <p:pic>
          <p:nvPicPr>
            <p:cNvPr id="66" name="4546017269_ddac803025_b-filtered.jpe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3238897" cy="3238897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67" name="Shape 67"/>
            <p:cNvSpPr/>
            <p:nvPr/>
          </p:nvSpPr>
          <p:spPr>
            <a:xfrm>
              <a:off x="0" y="0"/>
              <a:ext cx="3238897" cy="3238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9" y="0"/>
                  </a:moveTo>
                  <a:cubicBezTo>
                    <a:pt x="353" y="0"/>
                    <a:pt x="0" y="353"/>
                    <a:pt x="0" y="789"/>
                  </a:cubicBezTo>
                  <a:lnTo>
                    <a:pt x="0" y="20811"/>
                  </a:lnTo>
                  <a:cubicBezTo>
                    <a:pt x="0" y="21247"/>
                    <a:pt x="353" y="21600"/>
                    <a:pt x="789" y="21600"/>
                  </a:cubicBezTo>
                  <a:lnTo>
                    <a:pt x="20811" y="21600"/>
                  </a:lnTo>
                  <a:cubicBezTo>
                    <a:pt x="21247" y="21600"/>
                    <a:pt x="21600" y="21247"/>
                    <a:pt x="21600" y="20811"/>
                  </a:cubicBezTo>
                  <a:lnTo>
                    <a:pt x="21600" y="789"/>
                  </a:lnTo>
                  <a:cubicBezTo>
                    <a:pt x="21600" y="353"/>
                    <a:pt x="21247" y="0"/>
                    <a:pt x="20811" y="0"/>
                  </a:cubicBezTo>
                  <a:lnTo>
                    <a:pt x="789" y="0"/>
                  </a:lnTo>
                  <a:close/>
                </a:path>
              </a:pathLst>
            </a:custGeom>
            <a:ln w="88900" cap="flat">
              <a:solidFill>
                <a:srgbClr val="407BA6"/>
              </a:solidFill>
              <a:prstDash val="solid"/>
              <a:miter lim="400000"/>
            </a:ln>
          </p:spPr>
          <p:txBody>
            <a:bodyPr/>
            <a:lstStyle/>
            <a:p>
              <a:pPr lvl="0"/>
              <a:endParaRPr/>
            </a:p>
          </p:txBody>
        </p:sp>
      </p:grpSp>
      <p:sp>
        <p:nvSpPr>
          <p:cNvPr id="69" name="Shape 69"/>
          <p:cNvSpPr/>
          <p:nvPr/>
        </p:nvSpPr>
        <p:spPr>
          <a:xfrm>
            <a:off x="8642622" y="7529464"/>
            <a:ext cx="4037659" cy="96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 b="1" dirty="0">
                <a:solidFill>
                  <a:srgbClr val="2A6795"/>
                </a:solidFill>
                <a:latin typeface="Helvetica Neue"/>
                <a:ea typeface="Helvetica Neue"/>
                <a:cs typeface="Helvetica Neue"/>
                <a:sym typeface="Helvetica Neue"/>
                <a:hlinkClick r:id="rId10" action="ppaction://hlinksldjump"/>
              </a:rPr>
              <a:t>LOOK FOR </a:t>
            </a:r>
          </a:p>
          <a:p>
            <a:pPr lvl="0">
              <a:defRPr sz="1800"/>
            </a:pPr>
            <a:r>
              <a:rPr sz="2800" b="1" dirty="0">
                <a:solidFill>
                  <a:srgbClr val="2A6795"/>
                </a:solidFill>
                <a:latin typeface="Helvetica Neue"/>
                <a:ea typeface="Helvetica Neue"/>
                <a:cs typeface="Helvetica Neue"/>
                <a:sym typeface="Helvetica Neue"/>
                <a:hlinkClick r:id="rId10" action="ppaction://hlinksldjump"/>
              </a:rPr>
              <a:t>PATTERNS</a:t>
            </a:r>
            <a:endParaRPr sz="2800" b="1" dirty="0">
              <a:solidFill>
                <a:srgbClr val="2A679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" name="Shape 70"/>
          <p:cNvSpPr/>
          <p:nvPr/>
        </p:nvSpPr>
        <p:spPr>
          <a:xfrm>
            <a:off x="9225421" y="4025900"/>
            <a:ext cx="828874" cy="8288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5F4E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1">
                <a:solidFill>
                  <a:srgbClr val="2A679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4000" b="1" dirty="0">
                <a:solidFill>
                  <a:srgbClr val="2A679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3</a:t>
            </a:r>
          </a:p>
        </p:txBody>
      </p:sp>
      <p:pic>
        <p:nvPicPr>
          <p:cNvPr id="3" name="Slide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0" y="44704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90">
        <p:fade/>
      </p:transition>
    </mc:Choice>
    <mc:Fallback>
      <p:transition xmlns:p14="http://schemas.microsoft.com/office/powerpoint/2010/main" spd="med" advClick="0" advTm="29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47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0" y="-304800"/>
            <a:ext cx="13004800" cy="10096500"/>
          </a:xfrm>
          <a:prstGeom prst="rect">
            <a:avLst/>
          </a:prstGeom>
          <a:solidFill>
            <a:srgbClr val="2B669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6000">
                <a:solidFill>
                  <a:srgbClr val="FFFFFF"/>
                </a:solidFill>
                <a:latin typeface="Helsinki"/>
                <a:ea typeface="Helsinki"/>
                <a:cs typeface="Helsinki"/>
                <a:sym typeface="Helsinki"/>
              </a:defRPr>
            </a:pPr>
            <a:endParaRPr/>
          </a:p>
        </p:txBody>
      </p:sp>
      <p:grpSp>
        <p:nvGrpSpPr>
          <p:cNvPr id="77" name="Group 77"/>
          <p:cNvGrpSpPr/>
          <p:nvPr/>
        </p:nvGrpSpPr>
        <p:grpSpPr>
          <a:xfrm>
            <a:off x="4038320" y="919832"/>
            <a:ext cx="6877597" cy="1113086"/>
            <a:chOff x="-1554665" y="8607"/>
            <a:chExt cx="6877596" cy="1113085"/>
          </a:xfrm>
        </p:grpSpPr>
        <p:sp>
          <p:nvSpPr>
            <p:cNvPr id="75" name="Shape 75"/>
            <p:cNvSpPr/>
            <p:nvPr/>
          </p:nvSpPr>
          <p:spPr>
            <a:xfrm>
              <a:off x="-1554666" y="18084"/>
              <a:ext cx="6680760" cy="1081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600">
                  <a:solidFill>
                    <a:srgbClr val="F5F4E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6600">
                  <a:solidFill>
                    <a:srgbClr val="F5F4EF"/>
                  </a:solidFill>
                </a:rPr>
                <a:t>BUILD RAPPORT</a:t>
              </a:r>
            </a:p>
          </p:txBody>
        </p:sp>
        <p:sp>
          <p:nvSpPr>
            <p:cNvPr id="76" name="Shape 76"/>
            <p:cNvSpPr/>
            <p:nvPr/>
          </p:nvSpPr>
          <p:spPr>
            <a:xfrm>
              <a:off x="4954581" y="8607"/>
              <a:ext cx="368350" cy="111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200">
                  <a:solidFill>
                    <a:srgbClr val="FFFFFF"/>
                  </a:solidFill>
                  <a:latin typeface="Helsinki"/>
                  <a:ea typeface="Helsinki"/>
                  <a:cs typeface="Helsinki"/>
                  <a:sym typeface="Helsink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7200">
                  <a:solidFill>
                    <a:srgbClr val="FFFFFF"/>
                  </a:solidFill>
                </a:rPr>
                <a:t> </a:t>
              </a:r>
            </a:p>
          </p:txBody>
        </p:sp>
      </p:grpSp>
      <p:sp>
        <p:nvSpPr>
          <p:cNvPr id="78" name="Shape 78"/>
          <p:cNvSpPr/>
          <p:nvPr/>
        </p:nvSpPr>
        <p:spPr>
          <a:xfrm>
            <a:off x="9620467" y="5609307"/>
            <a:ext cx="368350" cy="111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>
                <a:solidFill>
                  <a:srgbClr val="FFFFFF"/>
                </a:solidFill>
                <a:latin typeface="Helsinki"/>
                <a:ea typeface="Helsinki"/>
                <a:cs typeface="Helsinki"/>
                <a:sym typeface="Helsink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79" name="Shape 79"/>
          <p:cNvSpPr/>
          <p:nvPr/>
        </p:nvSpPr>
        <p:spPr>
          <a:xfrm>
            <a:off x="2793082" y="1044302"/>
            <a:ext cx="864146" cy="864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5F4E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1">
                <a:solidFill>
                  <a:srgbClr val="2A679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4000" b="1">
                <a:solidFill>
                  <a:srgbClr val="2A679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1</a:t>
            </a:r>
          </a:p>
        </p:txBody>
      </p:sp>
      <p:pic>
        <p:nvPicPr>
          <p:cNvPr id="80" name="9661919079_fc68697d04_o-small-filtered.jpe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2876375"/>
            <a:ext cx="13004801" cy="7346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Slide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44704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60">
        <p:fade/>
      </p:transition>
    </mc:Choice>
    <mc:Fallback>
      <p:transition xmlns:p14="http://schemas.microsoft.com/office/powerpoint/2010/main" spd="med" advClick="0" advTm="26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58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0" y="-38100"/>
            <a:ext cx="13004800" cy="9829800"/>
          </a:xfrm>
          <a:prstGeom prst="rect">
            <a:avLst/>
          </a:prstGeom>
          <a:solidFill>
            <a:srgbClr val="2B669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6000">
                <a:solidFill>
                  <a:srgbClr val="FFFFFF"/>
                </a:solidFill>
                <a:latin typeface="Helsinki"/>
                <a:ea typeface="Helsinki"/>
                <a:cs typeface="Helsinki"/>
                <a:sym typeface="Helsinki"/>
              </a:defRPr>
            </a:pPr>
            <a:endParaRPr/>
          </a:p>
        </p:txBody>
      </p:sp>
      <p:sp>
        <p:nvSpPr>
          <p:cNvPr id="85" name="Shape 85"/>
          <p:cNvSpPr/>
          <p:nvPr/>
        </p:nvSpPr>
        <p:spPr>
          <a:xfrm>
            <a:off x="-26421" y="2796865"/>
            <a:ext cx="13032242" cy="7053462"/>
          </a:xfrm>
          <a:prstGeom prst="rect">
            <a:avLst/>
          </a:prstGeom>
          <a:solidFill>
            <a:srgbClr val="F5F4E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88" name="Group 88"/>
          <p:cNvGrpSpPr/>
          <p:nvPr/>
        </p:nvGrpSpPr>
        <p:grpSpPr>
          <a:xfrm>
            <a:off x="1208176" y="919832"/>
            <a:ext cx="10588448" cy="1113086"/>
            <a:chOff x="-3508509" y="8607"/>
            <a:chExt cx="10588447" cy="1113085"/>
          </a:xfrm>
        </p:grpSpPr>
        <p:sp>
          <p:nvSpPr>
            <p:cNvPr id="86" name="Shape 86"/>
            <p:cNvSpPr/>
            <p:nvPr/>
          </p:nvSpPr>
          <p:spPr>
            <a:xfrm>
              <a:off x="-3508510" y="18084"/>
              <a:ext cx="10588448" cy="1081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600">
                  <a:solidFill>
                    <a:srgbClr val="F5F4E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6600">
                  <a:solidFill>
                    <a:srgbClr val="F5F4EF"/>
                  </a:solidFill>
                </a:rPr>
                <a:t>WAYS TO BUILD RAPPORT</a:t>
              </a:r>
            </a:p>
          </p:txBody>
        </p:sp>
        <p:sp>
          <p:nvSpPr>
            <p:cNvPr id="87" name="Shape 87"/>
            <p:cNvSpPr/>
            <p:nvPr/>
          </p:nvSpPr>
          <p:spPr>
            <a:xfrm>
              <a:off x="4954581" y="8607"/>
              <a:ext cx="368350" cy="111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200">
                  <a:solidFill>
                    <a:srgbClr val="FFFFFF"/>
                  </a:solidFill>
                  <a:latin typeface="Helsinki"/>
                  <a:ea typeface="Helsinki"/>
                  <a:cs typeface="Helsinki"/>
                  <a:sym typeface="Helsink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7200">
                  <a:solidFill>
                    <a:srgbClr val="FFFFFF"/>
                  </a:solidFill>
                </a:rPr>
                <a:t> </a:t>
              </a:r>
            </a:p>
          </p:txBody>
        </p:sp>
      </p:grpSp>
      <p:sp>
        <p:nvSpPr>
          <p:cNvPr id="92" name="Shape 92"/>
          <p:cNvSpPr/>
          <p:nvPr/>
        </p:nvSpPr>
        <p:spPr>
          <a:xfrm>
            <a:off x="9620467" y="5609307"/>
            <a:ext cx="368350" cy="111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>
                <a:solidFill>
                  <a:srgbClr val="FFFFFF"/>
                </a:solidFill>
                <a:latin typeface="Helsinki"/>
                <a:ea typeface="Helsinki"/>
                <a:cs typeface="Helsinki"/>
                <a:sym typeface="Helsink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 </a:t>
            </a:r>
          </a:p>
        </p:txBody>
      </p:sp>
      <p:grpSp>
        <p:nvGrpSpPr>
          <p:cNvPr id="91" name="Group 91"/>
          <p:cNvGrpSpPr/>
          <p:nvPr/>
        </p:nvGrpSpPr>
        <p:grpSpPr>
          <a:xfrm>
            <a:off x="1232662" y="4039039"/>
            <a:ext cx="6885961" cy="1121484"/>
            <a:chOff x="-1522871" y="8672"/>
            <a:chExt cx="6885960" cy="1121482"/>
          </a:xfrm>
        </p:grpSpPr>
        <p:sp>
          <p:nvSpPr>
            <p:cNvPr id="89" name="Shape 89"/>
            <p:cNvSpPr/>
            <p:nvPr/>
          </p:nvSpPr>
          <p:spPr>
            <a:xfrm>
              <a:off x="-1522872" y="55920"/>
              <a:ext cx="6405396" cy="10269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3800" b="1">
                  <a:solidFill>
                    <a:srgbClr val="2A6795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3800" b="1" dirty="0">
                  <a:solidFill>
                    <a:srgbClr val="2A6795"/>
                  </a:solidFill>
                </a:rPr>
                <a:t>BODY LANGUAGE</a:t>
              </a:r>
            </a:p>
          </p:txBody>
        </p:sp>
        <p:sp>
          <p:nvSpPr>
            <p:cNvPr id="90" name="Shape 90"/>
            <p:cNvSpPr/>
            <p:nvPr/>
          </p:nvSpPr>
          <p:spPr>
            <a:xfrm>
              <a:off x="4991960" y="8672"/>
              <a:ext cx="371129" cy="1121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7200">
                  <a:solidFill>
                    <a:srgbClr val="FFFFFF"/>
                  </a:solidFill>
                  <a:latin typeface="Helsinki"/>
                  <a:ea typeface="Helsinki"/>
                  <a:cs typeface="Helsinki"/>
                  <a:sym typeface="Helsink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7200">
                  <a:solidFill>
                    <a:srgbClr val="FFFFFF"/>
                  </a:solidFill>
                </a:rPr>
                <a:t> </a:t>
              </a:r>
            </a:p>
          </p:txBody>
        </p:sp>
      </p:grpSp>
      <p:grpSp>
        <p:nvGrpSpPr>
          <p:cNvPr id="95" name="Group 95"/>
          <p:cNvGrpSpPr/>
          <p:nvPr/>
        </p:nvGrpSpPr>
        <p:grpSpPr>
          <a:xfrm>
            <a:off x="1692787" y="5607041"/>
            <a:ext cx="6727711" cy="1113086"/>
            <a:chOff x="-1404779" y="8607"/>
            <a:chExt cx="6727710" cy="1113085"/>
          </a:xfrm>
        </p:grpSpPr>
        <p:sp>
          <p:nvSpPr>
            <p:cNvPr id="93" name="Shape 93"/>
            <p:cNvSpPr/>
            <p:nvPr/>
          </p:nvSpPr>
          <p:spPr>
            <a:xfrm>
              <a:off x="-1404780" y="222899"/>
              <a:ext cx="2956815" cy="6718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3800" b="1">
                  <a:solidFill>
                    <a:srgbClr val="2A6795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3800" b="1" dirty="0">
                  <a:solidFill>
                    <a:srgbClr val="2A6795"/>
                  </a:solidFill>
                </a:rPr>
                <a:t>QUESTIONS</a:t>
              </a:r>
            </a:p>
          </p:txBody>
        </p:sp>
        <p:sp>
          <p:nvSpPr>
            <p:cNvPr id="94" name="Shape 94"/>
            <p:cNvSpPr/>
            <p:nvPr/>
          </p:nvSpPr>
          <p:spPr>
            <a:xfrm>
              <a:off x="4954581" y="8607"/>
              <a:ext cx="368350" cy="111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200">
                  <a:solidFill>
                    <a:srgbClr val="FFFFFF"/>
                  </a:solidFill>
                  <a:latin typeface="Helsinki"/>
                  <a:ea typeface="Helsinki"/>
                  <a:cs typeface="Helsinki"/>
                  <a:sym typeface="Helsink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7200">
                  <a:solidFill>
                    <a:srgbClr val="FFFFFF"/>
                  </a:solidFill>
                </a:rPr>
                <a:t> </a:t>
              </a:r>
            </a:p>
          </p:txBody>
        </p:sp>
      </p:grpSp>
      <p:grpSp>
        <p:nvGrpSpPr>
          <p:cNvPr id="98" name="Group 98"/>
          <p:cNvGrpSpPr/>
          <p:nvPr/>
        </p:nvGrpSpPr>
        <p:grpSpPr>
          <a:xfrm>
            <a:off x="836679" y="7166644"/>
            <a:ext cx="6255526" cy="1113087"/>
            <a:chOff x="-932593" y="8607"/>
            <a:chExt cx="6255524" cy="1113085"/>
          </a:xfrm>
        </p:grpSpPr>
        <p:sp>
          <p:nvSpPr>
            <p:cNvPr id="96" name="Shape 96"/>
            <p:cNvSpPr/>
            <p:nvPr/>
          </p:nvSpPr>
          <p:spPr>
            <a:xfrm>
              <a:off x="-932594" y="222899"/>
              <a:ext cx="5101007" cy="6718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3800" b="1">
                  <a:solidFill>
                    <a:srgbClr val="2A6795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3800" b="1" dirty="0">
                  <a:solidFill>
                    <a:srgbClr val="2A6795"/>
                  </a:solidFill>
                </a:rPr>
                <a:t>POSITIVE FEEDBACK</a:t>
              </a:r>
            </a:p>
          </p:txBody>
        </p:sp>
        <p:sp>
          <p:nvSpPr>
            <p:cNvPr id="97" name="Shape 97"/>
            <p:cNvSpPr/>
            <p:nvPr/>
          </p:nvSpPr>
          <p:spPr>
            <a:xfrm>
              <a:off x="4954581" y="8607"/>
              <a:ext cx="368350" cy="111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200">
                  <a:solidFill>
                    <a:srgbClr val="FFFFFF"/>
                  </a:solidFill>
                  <a:latin typeface="Helsinki"/>
                  <a:ea typeface="Helsinki"/>
                  <a:cs typeface="Helsinki"/>
                  <a:sym typeface="Helsink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7200">
                  <a:solidFill>
                    <a:srgbClr val="FFFFFF"/>
                  </a:solidFill>
                </a:rPr>
                <a:t> </a:t>
              </a:r>
            </a:p>
          </p:txBody>
        </p:sp>
      </p:grpSp>
      <p:pic>
        <p:nvPicPr>
          <p:cNvPr id="99" name="Cloud 1 (1)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74769" y="3858853"/>
            <a:ext cx="5477476" cy="445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Slide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44704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60">
        <p:fade/>
      </p:transition>
    </mc:Choice>
    <mc:Fallback>
      <p:transition xmlns:p14="http://schemas.microsoft.com/office/powerpoint/2010/main" spd="med" advClick="0" advTm="1160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6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585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>
            <a:off x="0" y="-38100"/>
            <a:ext cx="13004800" cy="9829800"/>
          </a:xfrm>
          <a:prstGeom prst="rect">
            <a:avLst/>
          </a:prstGeom>
          <a:solidFill>
            <a:srgbClr val="2B669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6000">
                <a:solidFill>
                  <a:srgbClr val="FFFFFF"/>
                </a:solidFill>
                <a:latin typeface="Helsinki"/>
                <a:ea typeface="Helsinki"/>
                <a:cs typeface="Helsinki"/>
                <a:sym typeface="Helsinki"/>
              </a:defRPr>
            </a:pPr>
            <a:endParaRPr/>
          </a:p>
        </p:txBody>
      </p:sp>
      <p:sp>
        <p:nvSpPr>
          <p:cNvPr id="104" name="Shape 104"/>
          <p:cNvSpPr/>
          <p:nvPr/>
        </p:nvSpPr>
        <p:spPr>
          <a:xfrm>
            <a:off x="-1092" y="2933700"/>
            <a:ext cx="13006984" cy="6909793"/>
          </a:xfrm>
          <a:prstGeom prst="rect">
            <a:avLst/>
          </a:prstGeom>
          <a:solidFill>
            <a:srgbClr val="F5F4E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07" name="Group 107"/>
          <p:cNvGrpSpPr/>
          <p:nvPr/>
        </p:nvGrpSpPr>
        <p:grpSpPr>
          <a:xfrm>
            <a:off x="920750" y="3390233"/>
            <a:ext cx="4699001" cy="4699001"/>
            <a:chOff x="0" y="0"/>
            <a:chExt cx="4699000" cy="4699000"/>
          </a:xfrm>
        </p:grpSpPr>
        <p:pic>
          <p:nvPicPr>
            <p:cNvPr id="105" name="4386822005_c434921844_b-filtered.jp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699000" cy="46990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06" name="Shape 106"/>
            <p:cNvSpPr/>
            <p:nvPr/>
          </p:nvSpPr>
          <p:spPr>
            <a:xfrm>
              <a:off x="0" y="0"/>
              <a:ext cx="4699000" cy="4699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8" y="0"/>
                  </a:moveTo>
                  <a:cubicBezTo>
                    <a:pt x="353" y="0"/>
                    <a:pt x="0" y="353"/>
                    <a:pt x="0" y="788"/>
                  </a:cubicBezTo>
                  <a:lnTo>
                    <a:pt x="0" y="20812"/>
                  </a:lnTo>
                  <a:cubicBezTo>
                    <a:pt x="0" y="21247"/>
                    <a:pt x="353" y="21600"/>
                    <a:pt x="788" y="21600"/>
                  </a:cubicBezTo>
                  <a:lnTo>
                    <a:pt x="20812" y="21600"/>
                  </a:lnTo>
                  <a:cubicBezTo>
                    <a:pt x="21247" y="21600"/>
                    <a:pt x="21600" y="21247"/>
                    <a:pt x="21600" y="20812"/>
                  </a:cubicBezTo>
                  <a:lnTo>
                    <a:pt x="21600" y="788"/>
                  </a:lnTo>
                  <a:cubicBezTo>
                    <a:pt x="21600" y="353"/>
                    <a:pt x="21247" y="0"/>
                    <a:pt x="20812" y="0"/>
                  </a:cubicBezTo>
                  <a:lnTo>
                    <a:pt x="788" y="0"/>
                  </a:lnTo>
                  <a:close/>
                </a:path>
              </a:pathLst>
            </a:custGeom>
            <a:ln w="88900" cap="flat">
              <a:solidFill>
                <a:srgbClr val="407BA6"/>
              </a:solidFill>
              <a:prstDash val="solid"/>
              <a:miter lim="400000"/>
            </a:ln>
          </p:spPr>
          <p:txBody>
            <a:bodyPr/>
            <a:lstStyle/>
            <a:p>
              <a:pPr lvl="0"/>
              <a:endParaRPr/>
            </a:p>
          </p:txBody>
        </p:sp>
      </p:grpSp>
      <p:grpSp>
        <p:nvGrpSpPr>
          <p:cNvPr id="110" name="Group 110"/>
          <p:cNvGrpSpPr/>
          <p:nvPr/>
        </p:nvGrpSpPr>
        <p:grpSpPr>
          <a:xfrm>
            <a:off x="7226300" y="3390233"/>
            <a:ext cx="4699001" cy="4699001"/>
            <a:chOff x="0" y="0"/>
            <a:chExt cx="4699000" cy="4699000"/>
          </a:xfrm>
        </p:grpSpPr>
        <p:pic>
          <p:nvPicPr>
            <p:cNvPr id="108" name="4092900623_92196a41d7_b-filtered.jp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699000" cy="46990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09" name="Shape 109"/>
            <p:cNvSpPr/>
            <p:nvPr/>
          </p:nvSpPr>
          <p:spPr>
            <a:xfrm>
              <a:off x="0" y="0"/>
              <a:ext cx="4699000" cy="4699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8" y="0"/>
                  </a:moveTo>
                  <a:cubicBezTo>
                    <a:pt x="353" y="0"/>
                    <a:pt x="0" y="353"/>
                    <a:pt x="0" y="788"/>
                  </a:cubicBezTo>
                  <a:lnTo>
                    <a:pt x="0" y="20812"/>
                  </a:lnTo>
                  <a:cubicBezTo>
                    <a:pt x="0" y="21247"/>
                    <a:pt x="353" y="21600"/>
                    <a:pt x="788" y="21600"/>
                  </a:cubicBezTo>
                  <a:lnTo>
                    <a:pt x="20812" y="21600"/>
                  </a:lnTo>
                  <a:cubicBezTo>
                    <a:pt x="21247" y="21600"/>
                    <a:pt x="21600" y="21247"/>
                    <a:pt x="21600" y="20812"/>
                  </a:cubicBezTo>
                  <a:lnTo>
                    <a:pt x="21600" y="788"/>
                  </a:lnTo>
                  <a:cubicBezTo>
                    <a:pt x="21600" y="353"/>
                    <a:pt x="21247" y="0"/>
                    <a:pt x="20812" y="0"/>
                  </a:cubicBezTo>
                  <a:lnTo>
                    <a:pt x="788" y="0"/>
                  </a:lnTo>
                  <a:close/>
                </a:path>
              </a:pathLst>
            </a:custGeom>
            <a:ln w="88900" cap="flat">
              <a:solidFill>
                <a:srgbClr val="407BA6"/>
              </a:solidFill>
              <a:prstDash val="solid"/>
              <a:miter lim="400000"/>
            </a:ln>
          </p:spPr>
          <p:txBody>
            <a:bodyPr/>
            <a:lstStyle/>
            <a:p>
              <a:pPr lvl="0"/>
              <a:endParaRPr/>
            </a:p>
          </p:txBody>
        </p:sp>
      </p:grpSp>
      <p:sp>
        <p:nvSpPr>
          <p:cNvPr id="111" name="Shape 111"/>
          <p:cNvSpPr/>
          <p:nvPr/>
        </p:nvSpPr>
        <p:spPr>
          <a:xfrm>
            <a:off x="1537436" y="929309"/>
            <a:ext cx="11072928" cy="108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>
                <a:solidFill>
                  <a:srgbClr val="F5F4E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600">
                <a:solidFill>
                  <a:srgbClr val="F5F4EF"/>
                </a:solidFill>
              </a:rPr>
              <a:t>IDENTIFY TYPES OF ERROR</a:t>
            </a:r>
          </a:p>
        </p:txBody>
      </p:sp>
      <p:sp>
        <p:nvSpPr>
          <p:cNvPr id="112" name="Shape 112"/>
          <p:cNvSpPr/>
          <p:nvPr/>
        </p:nvSpPr>
        <p:spPr>
          <a:xfrm>
            <a:off x="456282" y="1050652"/>
            <a:ext cx="864146" cy="864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5F4E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1">
                <a:solidFill>
                  <a:srgbClr val="2A679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4000" b="1">
                <a:solidFill>
                  <a:srgbClr val="2A679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13" name="Shape 113"/>
          <p:cNvSpPr/>
          <p:nvPr/>
        </p:nvSpPr>
        <p:spPr>
          <a:xfrm>
            <a:off x="1548531" y="8384139"/>
            <a:ext cx="3443438" cy="671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800" b="1">
                <a:solidFill>
                  <a:srgbClr val="2A67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800" b="1">
                <a:solidFill>
                  <a:srgbClr val="2A6795"/>
                </a:solidFill>
              </a:rPr>
              <a:t>GLOBAL</a:t>
            </a:r>
          </a:p>
        </p:txBody>
      </p:sp>
      <p:sp>
        <p:nvSpPr>
          <p:cNvPr id="114" name="Shape 114"/>
          <p:cNvSpPr/>
          <p:nvPr/>
        </p:nvSpPr>
        <p:spPr>
          <a:xfrm>
            <a:off x="7854081" y="8384139"/>
            <a:ext cx="3443438" cy="671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800" b="1">
                <a:solidFill>
                  <a:srgbClr val="2A67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800" b="1">
                <a:solidFill>
                  <a:srgbClr val="2A6795"/>
                </a:solidFill>
              </a:rPr>
              <a:t>LOCAL</a:t>
            </a:r>
          </a:p>
        </p:txBody>
      </p:sp>
      <p:pic>
        <p:nvPicPr>
          <p:cNvPr id="2" name="Slide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44704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90">
        <p:fade/>
      </p:transition>
    </mc:Choice>
    <mc:Fallback>
      <p:transition xmlns:p14="http://schemas.microsoft.com/office/powerpoint/2010/main" spd="med" advClick="0" advTm="29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226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/>
        </p:nvSpPr>
        <p:spPr>
          <a:xfrm>
            <a:off x="0" y="-38100"/>
            <a:ext cx="13004800" cy="9829800"/>
          </a:xfrm>
          <a:prstGeom prst="rect">
            <a:avLst/>
          </a:prstGeom>
          <a:solidFill>
            <a:srgbClr val="2B669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6000">
                <a:solidFill>
                  <a:srgbClr val="FFFFFF"/>
                </a:solidFill>
                <a:latin typeface="Helsinki"/>
                <a:ea typeface="Helsinki"/>
                <a:cs typeface="Helsinki"/>
                <a:sym typeface="Helsinki"/>
              </a:defRPr>
            </a:pPr>
            <a:endParaRPr/>
          </a:p>
        </p:txBody>
      </p:sp>
      <p:sp>
        <p:nvSpPr>
          <p:cNvPr id="119" name="Shape 119"/>
          <p:cNvSpPr/>
          <p:nvPr/>
        </p:nvSpPr>
        <p:spPr>
          <a:xfrm>
            <a:off x="-38696" y="2933700"/>
            <a:ext cx="13082192" cy="6894315"/>
          </a:xfrm>
          <a:prstGeom prst="rect">
            <a:avLst/>
          </a:prstGeom>
          <a:solidFill>
            <a:srgbClr val="F5F4E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22" name="Group 122"/>
          <p:cNvGrpSpPr/>
          <p:nvPr/>
        </p:nvGrpSpPr>
        <p:grpSpPr>
          <a:xfrm>
            <a:off x="1043051" y="919832"/>
            <a:ext cx="10918698" cy="1113086"/>
            <a:chOff x="-3673634" y="8607"/>
            <a:chExt cx="10918697" cy="1113085"/>
          </a:xfrm>
        </p:grpSpPr>
        <p:sp>
          <p:nvSpPr>
            <p:cNvPr id="120" name="Shape 120"/>
            <p:cNvSpPr/>
            <p:nvPr/>
          </p:nvSpPr>
          <p:spPr>
            <a:xfrm>
              <a:off x="-3673635" y="18084"/>
              <a:ext cx="10918699" cy="1081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600">
                  <a:solidFill>
                    <a:srgbClr val="F5F4E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6600">
                  <a:solidFill>
                    <a:srgbClr val="F5F4EF"/>
                  </a:solidFill>
                </a:rPr>
                <a:t>GLOBAL ERRORS INCLUDE</a:t>
              </a:r>
            </a:p>
          </p:txBody>
        </p:sp>
        <p:sp>
          <p:nvSpPr>
            <p:cNvPr id="121" name="Shape 121"/>
            <p:cNvSpPr/>
            <p:nvPr/>
          </p:nvSpPr>
          <p:spPr>
            <a:xfrm>
              <a:off x="4954581" y="8607"/>
              <a:ext cx="368350" cy="111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200">
                  <a:solidFill>
                    <a:srgbClr val="FFFFFF"/>
                  </a:solidFill>
                  <a:latin typeface="Helsinki"/>
                  <a:ea typeface="Helsinki"/>
                  <a:cs typeface="Helsinki"/>
                  <a:sym typeface="Helsink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7200">
                  <a:solidFill>
                    <a:srgbClr val="FFFFFF"/>
                  </a:solidFill>
                </a:rPr>
                <a:t> </a:t>
              </a:r>
            </a:p>
          </p:txBody>
        </p:sp>
      </p:grpSp>
      <p:sp>
        <p:nvSpPr>
          <p:cNvPr id="126" name="Shape 126"/>
          <p:cNvSpPr/>
          <p:nvPr/>
        </p:nvSpPr>
        <p:spPr>
          <a:xfrm>
            <a:off x="9620467" y="5609307"/>
            <a:ext cx="368350" cy="111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>
                <a:solidFill>
                  <a:srgbClr val="FFFFFF"/>
                </a:solidFill>
                <a:latin typeface="Helsinki"/>
                <a:ea typeface="Helsinki"/>
                <a:cs typeface="Helsinki"/>
                <a:sym typeface="Helsink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 </a:t>
            </a:r>
          </a:p>
        </p:txBody>
      </p:sp>
      <p:grpSp>
        <p:nvGrpSpPr>
          <p:cNvPr id="125" name="Group 125"/>
          <p:cNvGrpSpPr/>
          <p:nvPr/>
        </p:nvGrpSpPr>
        <p:grpSpPr>
          <a:xfrm>
            <a:off x="6255249" y="3729707"/>
            <a:ext cx="6448268" cy="1113087"/>
            <a:chOff x="-1125336" y="8607"/>
            <a:chExt cx="6448267" cy="1113086"/>
          </a:xfrm>
        </p:grpSpPr>
        <p:sp>
          <p:nvSpPr>
            <p:cNvPr id="123" name="Shape 123"/>
            <p:cNvSpPr/>
            <p:nvPr/>
          </p:nvSpPr>
          <p:spPr>
            <a:xfrm>
              <a:off x="-1125336" y="215117"/>
              <a:ext cx="5822106" cy="687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800" b="1">
                  <a:solidFill>
                    <a:srgbClr val="2A6795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lang="en-US" sz="3800" b="1" dirty="0" smtClean="0">
                  <a:solidFill>
                    <a:srgbClr val="2A6795"/>
                  </a:solidFill>
                </a:rPr>
                <a:t>ASSIGNMENT CRITERIA</a:t>
              </a:r>
              <a:endParaRPr sz="3800" b="1" dirty="0">
                <a:solidFill>
                  <a:srgbClr val="2A6795"/>
                </a:solidFill>
              </a:endParaRPr>
            </a:p>
          </p:txBody>
        </p:sp>
        <p:sp>
          <p:nvSpPr>
            <p:cNvPr id="124" name="Shape 124"/>
            <p:cNvSpPr/>
            <p:nvPr/>
          </p:nvSpPr>
          <p:spPr>
            <a:xfrm>
              <a:off x="4954581" y="8607"/>
              <a:ext cx="368350" cy="111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200">
                  <a:solidFill>
                    <a:srgbClr val="FFFFFF"/>
                  </a:solidFill>
                  <a:latin typeface="Helsinki"/>
                  <a:ea typeface="Helsinki"/>
                  <a:cs typeface="Helsinki"/>
                  <a:sym typeface="Helsink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7200">
                  <a:solidFill>
                    <a:srgbClr val="FFFFFF"/>
                  </a:solidFill>
                </a:rPr>
                <a:t> </a:t>
              </a:r>
            </a:p>
          </p:txBody>
        </p:sp>
      </p:grpSp>
      <p:grpSp>
        <p:nvGrpSpPr>
          <p:cNvPr id="129" name="Group 129"/>
          <p:cNvGrpSpPr/>
          <p:nvPr/>
        </p:nvGrpSpPr>
        <p:grpSpPr>
          <a:xfrm>
            <a:off x="5781707" y="5406107"/>
            <a:ext cx="7021552" cy="1113086"/>
            <a:chOff x="-1698619" y="8607"/>
            <a:chExt cx="7021550" cy="1113085"/>
          </a:xfrm>
        </p:grpSpPr>
        <p:sp>
          <p:nvSpPr>
            <p:cNvPr id="127" name="Shape 127"/>
            <p:cNvSpPr/>
            <p:nvPr/>
          </p:nvSpPr>
          <p:spPr>
            <a:xfrm>
              <a:off x="-1698620" y="222899"/>
              <a:ext cx="6968669" cy="6718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800" b="1">
                  <a:solidFill>
                    <a:srgbClr val="2A6795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3800" b="1" dirty="0">
                  <a:solidFill>
                    <a:srgbClr val="2A6795"/>
                  </a:solidFill>
                </a:rPr>
                <a:t>ORGANIZATION/STRUCTURE</a:t>
              </a:r>
            </a:p>
          </p:txBody>
        </p:sp>
        <p:sp>
          <p:nvSpPr>
            <p:cNvPr id="128" name="Shape 128"/>
            <p:cNvSpPr/>
            <p:nvPr/>
          </p:nvSpPr>
          <p:spPr>
            <a:xfrm>
              <a:off x="4954581" y="8607"/>
              <a:ext cx="368350" cy="111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200">
                  <a:solidFill>
                    <a:srgbClr val="FFFFFF"/>
                  </a:solidFill>
                  <a:latin typeface="Helsinki"/>
                  <a:ea typeface="Helsinki"/>
                  <a:cs typeface="Helsinki"/>
                  <a:sym typeface="Helsink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7200">
                  <a:solidFill>
                    <a:srgbClr val="FFFFFF"/>
                  </a:solidFill>
                </a:rPr>
                <a:t> </a:t>
              </a:r>
            </a:p>
          </p:txBody>
        </p:sp>
      </p:grpSp>
      <p:grpSp>
        <p:nvGrpSpPr>
          <p:cNvPr id="132" name="Group 132"/>
          <p:cNvGrpSpPr/>
          <p:nvPr/>
        </p:nvGrpSpPr>
        <p:grpSpPr>
          <a:xfrm>
            <a:off x="7904823" y="7082507"/>
            <a:ext cx="4769740" cy="1113086"/>
            <a:chOff x="553191" y="8607"/>
            <a:chExt cx="4769738" cy="1113085"/>
          </a:xfrm>
        </p:grpSpPr>
        <p:sp>
          <p:nvSpPr>
            <p:cNvPr id="130" name="Shape 130"/>
            <p:cNvSpPr/>
            <p:nvPr/>
          </p:nvSpPr>
          <p:spPr>
            <a:xfrm>
              <a:off x="553191" y="222899"/>
              <a:ext cx="2465046" cy="6718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800" b="1">
                  <a:solidFill>
                    <a:srgbClr val="2A6795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3800" b="1" dirty="0">
                  <a:solidFill>
                    <a:srgbClr val="2A6795"/>
                  </a:solidFill>
                </a:rPr>
                <a:t>CONTENT</a:t>
              </a:r>
            </a:p>
          </p:txBody>
        </p:sp>
        <p:sp>
          <p:nvSpPr>
            <p:cNvPr id="131" name="Shape 131"/>
            <p:cNvSpPr/>
            <p:nvPr/>
          </p:nvSpPr>
          <p:spPr>
            <a:xfrm>
              <a:off x="4954581" y="8607"/>
              <a:ext cx="368350" cy="111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200">
                  <a:solidFill>
                    <a:srgbClr val="FFFFFF"/>
                  </a:solidFill>
                  <a:latin typeface="Helsinki"/>
                  <a:ea typeface="Helsinki"/>
                  <a:cs typeface="Helsinki"/>
                  <a:sym typeface="Helsink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7200">
                  <a:solidFill>
                    <a:srgbClr val="FFFFFF"/>
                  </a:solidFill>
                </a:rPr>
                <a:t> </a:t>
              </a:r>
            </a:p>
          </p:txBody>
        </p:sp>
      </p:grpSp>
      <p:pic>
        <p:nvPicPr>
          <p:cNvPr id="133" name="Cloud 1 (3)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3783" y="3480239"/>
            <a:ext cx="4246991" cy="5380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Slide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44704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90">
        <p:fade/>
      </p:transition>
    </mc:Choice>
    <mc:Fallback>
      <p:transition xmlns:p14="http://schemas.microsoft.com/office/powerpoint/2010/main" spd="med" advClick="0" advTm="290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585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0" y="-38100"/>
            <a:ext cx="13004800" cy="9829800"/>
          </a:xfrm>
          <a:prstGeom prst="rect">
            <a:avLst/>
          </a:prstGeom>
          <a:solidFill>
            <a:srgbClr val="2B669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6000">
                <a:solidFill>
                  <a:srgbClr val="FFFFFF"/>
                </a:solidFill>
                <a:latin typeface="Helsinki"/>
                <a:ea typeface="Helsinki"/>
                <a:cs typeface="Helsinki"/>
                <a:sym typeface="Helsinki"/>
              </a:defRPr>
            </a:pPr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-71835" y="2933700"/>
            <a:ext cx="13148470" cy="6858993"/>
          </a:xfrm>
          <a:prstGeom prst="rect">
            <a:avLst/>
          </a:prstGeom>
          <a:solidFill>
            <a:srgbClr val="F5F4E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41" name="Group 141"/>
          <p:cNvGrpSpPr/>
          <p:nvPr/>
        </p:nvGrpSpPr>
        <p:grpSpPr>
          <a:xfrm>
            <a:off x="1634194" y="919832"/>
            <a:ext cx="9736412" cy="1113086"/>
            <a:chOff x="-3082490" y="8607"/>
            <a:chExt cx="9736410" cy="1113085"/>
          </a:xfrm>
        </p:grpSpPr>
        <p:sp>
          <p:nvSpPr>
            <p:cNvPr id="139" name="Shape 139"/>
            <p:cNvSpPr/>
            <p:nvPr/>
          </p:nvSpPr>
          <p:spPr>
            <a:xfrm>
              <a:off x="-3082491" y="25400"/>
              <a:ext cx="9736411" cy="1066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600">
                  <a:solidFill>
                    <a:srgbClr val="F5F4EF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6600">
                  <a:solidFill>
                    <a:srgbClr val="F5F4EF"/>
                  </a:solidFill>
                </a:rPr>
                <a:t>LOCAL ERRORS INCLUDE</a:t>
              </a:r>
            </a:p>
          </p:txBody>
        </p:sp>
        <p:sp>
          <p:nvSpPr>
            <p:cNvPr id="140" name="Shape 140"/>
            <p:cNvSpPr/>
            <p:nvPr/>
          </p:nvSpPr>
          <p:spPr>
            <a:xfrm>
              <a:off x="4954581" y="8607"/>
              <a:ext cx="368350" cy="111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200">
                  <a:solidFill>
                    <a:srgbClr val="FFFFFF"/>
                  </a:solidFill>
                  <a:latin typeface="Helsinki"/>
                  <a:ea typeface="Helsinki"/>
                  <a:cs typeface="Helsinki"/>
                  <a:sym typeface="Helsink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7200">
                  <a:solidFill>
                    <a:srgbClr val="FFFFFF"/>
                  </a:solidFill>
                </a:rPr>
                <a:t> </a:t>
              </a:r>
            </a:p>
          </p:txBody>
        </p:sp>
      </p:grpSp>
      <p:sp>
        <p:nvSpPr>
          <p:cNvPr id="145" name="Shape 145"/>
          <p:cNvSpPr/>
          <p:nvPr/>
        </p:nvSpPr>
        <p:spPr>
          <a:xfrm>
            <a:off x="5255722" y="7845189"/>
            <a:ext cx="368351" cy="111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>
                <a:solidFill>
                  <a:srgbClr val="FFFFFF"/>
                </a:solidFill>
                <a:latin typeface="Helsinki"/>
                <a:ea typeface="Helsinki"/>
                <a:cs typeface="Helsinki"/>
                <a:sym typeface="Helsink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46" name="Shape 146"/>
          <p:cNvSpPr/>
          <p:nvPr/>
        </p:nvSpPr>
        <p:spPr>
          <a:xfrm>
            <a:off x="10661867" y="6295107"/>
            <a:ext cx="368350" cy="111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>
                <a:solidFill>
                  <a:srgbClr val="FFFFFF"/>
                </a:solidFill>
                <a:latin typeface="Helsinki"/>
                <a:ea typeface="Helsinki"/>
                <a:cs typeface="Helsinki"/>
                <a:sym typeface="Helsink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 </a:t>
            </a:r>
          </a:p>
        </p:txBody>
      </p:sp>
      <p:grpSp>
        <p:nvGrpSpPr>
          <p:cNvPr id="144" name="Group 144"/>
          <p:cNvGrpSpPr/>
          <p:nvPr/>
        </p:nvGrpSpPr>
        <p:grpSpPr>
          <a:xfrm>
            <a:off x="1660740" y="4001169"/>
            <a:ext cx="5381677" cy="1113087"/>
            <a:chOff x="-58744" y="8607"/>
            <a:chExt cx="5381675" cy="1113085"/>
          </a:xfrm>
        </p:grpSpPr>
        <p:sp>
          <p:nvSpPr>
            <p:cNvPr id="142" name="Shape 142"/>
            <p:cNvSpPr/>
            <p:nvPr/>
          </p:nvSpPr>
          <p:spPr>
            <a:xfrm>
              <a:off x="-58745" y="222899"/>
              <a:ext cx="3688919" cy="6718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800" b="1">
                  <a:solidFill>
                    <a:srgbClr val="2A6795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3800" b="1" dirty="0">
                  <a:solidFill>
                    <a:srgbClr val="2A6795"/>
                  </a:solidFill>
                </a:rPr>
                <a:t>WORD CHOICE</a:t>
              </a:r>
            </a:p>
          </p:txBody>
        </p:sp>
        <p:sp>
          <p:nvSpPr>
            <p:cNvPr id="143" name="Shape 143"/>
            <p:cNvSpPr/>
            <p:nvPr/>
          </p:nvSpPr>
          <p:spPr>
            <a:xfrm>
              <a:off x="4954581" y="8607"/>
              <a:ext cx="368350" cy="111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200">
                  <a:solidFill>
                    <a:srgbClr val="FFFFFF"/>
                  </a:solidFill>
                  <a:latin typeface="Helsinki"/>
                  <a:ea typeface="Helsinki"/>
                  <a:cs typeface="Helsinki"/>
                  <a:sym typeface="Helsink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7200">
                  <a:solidFill>
                    <a:srgbClr val="FFFFFF"/>
                  </a:solidFill>
                </a:rPr>
                <a:t> </a:t>
              </a:r>
            </a:p>
          </p:txBody>
        </p:sp>
      </p:grpSp>
      <p:grpSp>
        <p:nvGrpSpPr>
          <p:cNvPr id="149" name="Group 149"/>
          <p:cNvGrpSpPr/>
          <p:nvPr/>
        </p:nvGrpSpPr>
        <p:grpSpPr>
          <a:xfrm>
            <a:off x="2173566" y="5541838"/>
            <a:ext cx="4894251" cy="1113087"/>
            <a:chOff x="428681" y="8607"/>
            <a:chExt cx="4894249" cy="1113085"/>
          </a:xfrm>
        </p:grpSpPr>
        <p:sp>
          <p:nvSpPr>
            <p:cNvPr id="147" name="Shape 147"/>
            <p:cNvSpPr/>
            <p:nvPr/>
          </p:nvSpPr>
          <p:spPr>
            <a:xfrm>
              <a:off x="428681" y="222899"/>
              <a:ext cx="2714067" cy="6718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800" b="1">
                  <a:solidFill>
                    <a:srgbClr val="2A6795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3800" b="1" dirty="0">
                  <a:solidFill>
                    <a:srgbClr val="2A6795"/>
                  </a:solidFill>
                </a:rPr>
                <a:t>GRAMMAR</a:t>
              </a:r>
            </a:p>
          </p:txBody>
        </p:sp>
        <p:sp>
          <p:nvSpPr>
            <p:cNvPr id="148" name="Shape 148"/>
            <p:cNvSpPr/>
            <p:nvPr/>
          </p:nvSpPr>
          <p:spPr>
            <a:xfrm>
              <a:off x="4954581" y="8607"/>
              <a:ext cx="368350" cy="111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200">
                  <a:solidFill>
                    <a:srgbClr val="FFFFFF"/>
                  </a:solidFill>
                  <a:latin typeface="Helsinki"/>
                  <a:ea typeface="Helsinki"/>
                  <a:cs typeface="Helsinki"/>
                  <a:sym typeface="Helsink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7200">
                  <a:solidFill>
                    <a:srgbClr val="FFFFFF"/>
                  </a:solidFill>
                </a:rPr>
                <a:t> </a:t>
              </a:r>
            </a:p>
          </p:txBody>
        </p:sp>
      </p:grpSp>
      <p:grpSp>
        <p:nvGrpSpPr>
          <p:cNvPr id="152" name="Group 152"/>
          <p:cNvGrpSpPr/>
          <p:nvPr/>
        </p:nvGrpSpPr>
        <p:grpSpPr>
          <a:xfrm>
            <a:off x="2256433" y="7082507"/>
            <a:ext cx="4774896" cy="1113086"/>
            <a:chOff x="548035" y="8607"/>
            <a:chExt cx="4774895" cy="1113085"/>
          </a:xfrm>
        </p:grpSpPr>
        <p:sp>
          <p:nvSpPr>
            <p:cNvPr id="150" name="Shape 150"/>
            <p:cNvSpPr/>
            <p:nvPr/>
          </p:nvSpPr>
          <p:spPr>
            <a:xfrm>
              <a:off x="548035" y="222899"/>
              <a:ext cx="2500758" cy="6718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800" b="1">
                  <a:solidFill>
                    <a:srgbClr val="2A6795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3800" b="1" dirty="0">
                  <a:solidFill>
                    <a:srgbClr val="2A6795"/>
                  </a:solidFill>
                </a:rPr>
                <a:t>SPELLING</a:t>
              </a:r>
            </a:p>
          </p:txBody>
        </p:sp>
        <p:sp>
          <p:nvSpPr>
            <p:cNvPr id="151" name="Shape 151"/>
            <p:cNvSpPr/>
            <p:nvPr/>
          </p:nvSpPr>
          <p:spPr>
            <a:xfrm>
              <a:off x="4954581" y="8607"/>
              <a:ext cx="368350" cy="111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200">
                  <a:solidFill>
                    <a:srgbClr val="FFFFFF"/>
                  </a:solidFill>
                  <a:latin typeface="Helsinki"/>
                  <a:ea typeface="Helsinki"/>
                  <a:cs typeface="Helsinki"/>
                  <a:sym typeface="Helsink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7200">
                  <a:solidFill>
                    <a:srgbClr val="FFFFFF"/>
                  </a:solidFill>
                </a:rPr>
                <a:t> </a:t>
              </a:r>
            </a:p>
          </p:txBody>
        </p:sp>
      </p:grpSp>
      <p:pic>
        <p:nvPicPr>
          <p:cNvPr id="153" name="Cloud 1 (4)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29655" y="3611614"/>
            <a:ext cx="4369187" cy="4524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Slide 7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44704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50">
        <p:fade/>
      </p:transition>
    </mc:Choice>
    <mc:Fallback>
      <p:transition xmlns:p14="http://schemas.microsoft.com/office/powerpoint/2010/main" spd="med" advClick="0" advTm="1050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9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0" y="-38100"/>
            <a:ext cx="13004800" cy="9753600"/>
          </a:xfrm>
          <a:prstGeom prst="rect">
            <a:avLst/>
          </a:prstGeom>
          <a:solidFill>
            <a:srgbClr val="2B669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6000">
                <a:solidFill>
                  <a:srgbClr val="FFFFFF"/>
                </a:solidFill>
                <a:latin typeface="Helsinki"/>
                <a:ea typeface="Helsinki"/>
                <a:cs typeface="Helsinki"/>
                <a:sym typeface="Helsinki"/>
              </a:defRPr>
            </a:pPr>
            <a:endParaRPr/>
          </a:p>
        </p:txBody>
      </p:sp>
      <p:grpSp>
        <p:nvGrpSpPr>
          <p:cNvPr id="160" name="Group 160"/>
          <p:cNvGrpSpPr/>
          <p:nvPr/>
        </p:nvGrpSpPr>
        <p:grpSpPr>
          <a:xfrm>
            <a:off x="2938326" y="916657"/>
            <a:ext cx="8321949" cy="1113086"/>
            <a:chOff x="-2375259" y="8607"/>
            <a:chExt cx="8321947" cy="1113085"/>
          </a:xfrm>
        </p:grpSpPr>
        <p:sp>
          <p:nvSpPr>
            <p:cNvPr id="158" name="Shape 158"/>
            <p:cNvSpPr/>
            <p:nvPr/>
          </p:nvSpPr>
          <p:spPr>
            <a:xfrm>
              <a:off x="-2375260" y="25400"/>
              <a:ext cx="8321949" cy="1066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600">
                  <a:solidFill>
                    <a:srgbClr val="F5F4EF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6600">
                  <a:solidFill>
                    <a:srgbClr val="F5F4EF"/>
                  </a:solidFill>
                </a:rPr>
                <a:t>LOOK FOR PATTERNS</a:t>
              </a:r>
            </a:p>
          </p:txBody>
        </p:sp>
        <p:sp>
          <p:nvSpPr>
            <p:cNvPr id="159" name="Shape 159"/>
            <p:cNvSpPr/>
            <p:nvPr/>
          </p:nvSpPr>
          <p:spPr>
            <a:xfrm>
              <a:off x="4954581" y="8607"/>
              <a:ext cx="368350" cy="111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200">
                  <a:solidFill>
                    <a:srgbClr val="FFFFFF"/>
                  </a:solidFill>
                  <a:latin typeface="Helsinki"/>
                  <a:ea typeface="Helsinki"/>
                  <a:cs typeface="Helsinki"/>
                  <a:sym typeface="Helsink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7200">
                  <a:solidFill>
                    <a:srgbClr val="FFFFFF"/>
                  </a:solidFill>
                </a:rPr>
                <a:t> </a:t>
              </a:r>
            </a:p>
          </p:txBody>
        </p:sp>
      </p:grpSp>
      <p:sp>
        <p:nvSpPr>
          <p:cNvPr id="161" name="Shape 161"/>
          <p:cNvSpPr/>
          <p:nvPr/>
        </p:nvSpPr>
        <p:spPr>
          <a:xfrm>
            <a:off x="5255722" y="7845189"/>
            <a:ext cx="368351" cy="111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>
                <a:solidFill>
                  <a:srgbClr val="FFFFFF"/>
                </a:solidFill>
                <a:latin typeface="Helsinki"/>
                <a:ea typeface="Helsinki"/>
                <a:cs typeface="Helsinki"/>
                <a:sym typeface="Helsink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62" name="Shape 162"/>
          <p:cNvSpPr/>
          <p:nvPr/>
        </p:nvSpPr>
        <p:spPr>
          <a:xfrm>
            <a:off x="10661867" y="6295107"/>
            <a:ext cx="368350" cy="111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>
                <a:solidFill>
                  <a:srgbClr val="FFFFFF"/>
                </a:solidFill>
                <a:latin typeface="Helsinki"/>
                <a:ea typeface="Helsinki"/>
                <a:cs typeface="Helsinki"/>
                <a:sym typeface="Helsink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63" name="4546017269_ddac803025_b-filtered.jpe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5909" y="3084192"/>
            <a:ext cx="13256618" cy="9023304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/>
        </p:nvSpPr>
        <p:spPr>
          <a:xfrm>
            <a:off x="1726282" y="1041127"/>
            <a:ext cx="864146" cy="864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5F4E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 b="1">
                <a:solidFill>
                  <a:srgbClr val="2A679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4000" b="1">
                <a:solidFill>
                  <a:srgbClr val="2A679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3</a:t>
            </a:r>
          </a:p>
        </p:txBody>
      </p:sp>
      <p:pic>
        <p:nvPicPr>
          <p:cNvPr id="2" name="Slide 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44704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10">
        <p:fade/>
      </p:transition>
    </mc:Choice>
    <mc:Fallback>
      <p:transition xmlns:p14="http://schemas.microsoft.com/office/powerpoint/2010/main" spd="med" advClick="0" advTm="101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47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0" y="-38100"/>
            <a:ext cx="13004800" cy="9829800"/>
          </a:xfrm>
          <a:prstGeom prst="rect">
            <a:avLst/>
          </a:prstGeom>
          <a:solidFill>
            <a:srgbClr val="2B669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6000">
                <a:solidFill>
                  <a:srgbClr val="FFFFFF"/>
                </a:solidFill>
                <a:latin typeface="Helsinki"/>
                <a:ea typeface="Helsinki"/>
                <a:cs typeface="Helsinki"/>
                <a:sym typeface="Helsinki"/>
              </a:defRPr>
            </a:pPr>
            <a:endParaRPr/>
          </a:p>
        </p:txBody>
      </p:sp>
      <p:sp>
        <p:nvSpPr>
          <p:cNvPr id="169" name="Shape 169"/>
          <p:cNvSpPr/>
          <p:nvPr/>
        </p:nvSpPr>
        <p:spPr>
          <a:xfrm>
            <a:off x="-86718" y="2933700"/>
            <a:ext cx="13152836" cy="6859191"/>
          </a:xfrm>
          <a:prstGeom prst="rect">
            <a:avLst/>
          </a:prstGeom>
          <a:solidFill>
            <a:srgbClr val="F5F4E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72" name="Group 172"/>
          <p:cNvGrpSpPr/>
          <p:nvPr/>
        </p:nvGrpSpPr>
        <p:grpSpPr>
          <a:xfrm>
            <a:off x="2510320" y="919832"/>
            <a:ext cx="7984161" cy="1113086"/>
            <a:chOff x="-2206365" y="8607"/>
            <a:chExt cx="7984159" cy="1113085"/>
          </a:xfrm>
        </p:grpSpPr>
        <p:sp>
          <p:nvSpPr>
            <p:cNvPr id="170" name="Shape 170"/>
            <p:cNvSpPr/>
            <p:nvPr/>
          </p:nvSpPr>
          <p:spPr>
            <a:xfrm>
              <a:off x="-2206366" y="18084"/>
              <a:ext cx="7984161" cy="1081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600">
                  <a:solidFill>
                    <a:srgbClr val="F5F4E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6600">
                  <a:solidFill>
                    <a:srgbClr val="F5F4EF"/>
                  </a:solidFill>
                </a:rPr>
                <a:t>SPOT THE PATTERN</a:t>
              </a:r>
            </a:p>
          </p:txBody>
        </p:sp>
        <p:sp>
          <p:nvSpPr>
            <p:cNvPr id="171" name="Shape 171"/>
            <p:cNvSpPr/>
            <p:nvPr/>
          </p:nvSpPr>
          <p:spPr>
            <a:xfrm>
              <a:off x="4954581" y="8607"/>
              <a:ext cx="368350" cy="111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200">
                  <a:solidFill>
                    <a:srgbClr val="FFFFFF"/>
                  </a:solidFill>
                  <a:latin typeface="Helsinki"/>
                  <a:ea typeface="Helsinki"/>
                  <a:cs typeface="Helsinki"/>
                  <a:sym typeface="Helsink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7200">
                  <a:solidFill>
                    <a:srgbClr val="FFFFFF"/>
                  </a:solidFill>
                </a:rPr>
                <a:t> </a:t>
              </a:r>
            </a:p>
          </p:txBody>
        </p:sp>
      </p:grpSp>
      <p:sp>
        <p:nvSpPr>
          <p:cNvPr id="176" name="Shape 176"/>
          <p:cNvSpPr/>
          <p:nvPr/>
        </p:nvSpPr>
        <p:spPr>
          <a:xfrm>
            <a:off x="5255722" y="7845189"/>
            <a:ext cx="368351" cy="111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>
                <a:solidFill>
                  <a:srgbClr val="FFFFFF"/>
                </a:solidFill>
                <a:latin typeface="Helsinki"/>
                <a:ea typeface="Helsinki"/>
                <a:cs typeface="Helsinki"/>
                <a:sym typeface="Helsink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77" name="Shape 177"/>
          <p:cNvSpPr/>
          <p:nvPr/>
        </p:nvSpPr>
        <p:spPr>
          <a:xfrm>
            <a:off x="9620467" y="5609307"/>
            <a:ext cx="368350" cy="111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>
                <a:solidFill>
                  <a:srgbClr val="FFFFFF"/>
                </a:solidFill>
                <a:latin typeface="Helsinki"/>
                <a:ea typeface="Helsinki"/>
                <a:cs typeface="Helsinki"/>
                <a:sym typeface="Helsink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 </a:t>
            </a:r>
          </a:p>
        </p:txBody>
      </p:sp>
      <p:grpSp>
        <p:nvGrpSpPr>
          <p:cNvPr id="175" name="Group 175"/>
          <p:cNvGrpSpPr/>
          <p:nvPr/>
        </p:nvGrpSpPr>
        <p:grpSpPr>
          <a:xfrm>
            <a:off x="6622154" y="3729707"/>
            <a:ext cx="6364975" cy="1113086"/>
            <a:chOff x="-1042042" y="8607"/>
            <a:chExt cx="6364973" cy="1113085"/>
          </a:xfrm>
        </p:grpSpPr>
        <p:sp>
          <p:nvSpPr>
            <p:cNvPr id="173" name="Shape 173"/>
            <p:cNvSpPr/>
            <p:nvPr/>
          </p:nvSpPr>
          <p:spPr>
            <a:xfrm>
              <a:off x="-1042043" y="222899"/>
              <a:ext cx="5655514" cy="6718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800" b="1">
                  <a:solidFill>
                    <a:srgbClr val="2A6795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3800" b="1" dirty="0">
                  <a:solidFill>
                    <a:srgbClr val="2A6795"/>
                  </a:solidFill>
                </a:rPr>
                <a:t>LOOK FOR HIERARCHY</a:t>
              </a:r>
            </a:p>
          </p:txBody>
        </p:sp>
        <p:sp>
          <p:nvSpPr>
            <p:cNvPr id="174" name="Shape 174"/>
            <p:cNvSpPr/>
            <p:nvPr/>
          </p:nvSpPr>
          <p:spPr>
            <a:xfrm>
              <a:off x="4954581" y="8607"/>
              <a:ext cx="368350" cy="111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200">
                  <a:solidFill>
                    <a:srgbClr val="FFFFFF"/>
                  </a:solidFill>
                  <a:latin typeface="Helsinki"/>
                  <a:ea typeface="Helsinki"/>
                  <a:cs typeface="Helsinki"/>
                  <a:sym typeface="Helsink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7200">
                  <a:solidFill>
                    <a:srgbClr val="FFFFFF"/>
                  </a:solidFill>
                </a:rPr>
                <a:t> </a:t>
              </a:r>
            </a:p>
          </p:txBody>
        </p:sp>
      </p:grpSp>
      <p:grpSp>
        <p:nvGrpSpPr>
          <p:cNvPr id="180" name="Group 180"/>
          <p:cNvGrpSpPr/>
          <p:nvPr/>
        </p:nvGrpSpPr>
        <p:grpSpPr>
          <a:xfrm>
            <a:off x="6828714" y="5406107"/>
            <a:ext cx="6069623" cy="1113086"/>
            <a:chOff x="-746691" y="8607"/>
            <a:chExt cx="6069622" cy="1113085"/>
          </a:xfrm>
        </p:grpSpPr>
        <p:sp>
          <p:nvSpPr>
            <p:cNvPr id="178" name="Shape 178"/>
            <p:cNvSpPr/>
            <p:nvPr/>
          </p:nvSpPr>
          <p:spPr>
            <a:xfrm>
              <a:off x="-746692" y="222899"/>
              <a:ext cx="5064812" cy="6718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800" b="1">
                  <a:solidFill>
                    <a:srgbClr val="2A6795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3800" b="1" dirty="0">
                  <a:solidFill>
                    <a:srgbClr val="2A6795"/>
                  </a:solidFill>
                </a:rPr>
                <a:t>LIMIT SUGGESTIONS</a:t>
              </a:r>
            </a:p>
          </p:txBody>
        </p:sp>
        <p:sp>
          <p:nvSpPr>
            <p:cNvPr id="179" name="Shape 179"/>
            <p:cNvSpPr/>
            <p:nvPr/>
          </p:nvSpPr>
          <p:spPr>
            <a:xfrm>
              <a:off x="4954581" y="8607"/>
              <a:ext cx="368350" cy="111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200">
                  <a:solidFill>
                    <a:srgbClr val="FFFFFF"/>
                  </a:solidFill>
                  <a:latin typeface="Helsinki"/>
                  <a:ea typeface="Helsinki"/>
                  <a:cs typeface="Helsinki"/>
                  <a:sym typeface="Helsink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7200">
                  <a:solidFill>
                    <a:srgbClr val="FFFFFF"/>
                  </a:solidFill>
                </a:rPr>
                <a:t> </a:t>
              </a:r>
            </a:p>
          </p:txBody>
        </p:sp>
      </p:grpSp>
      <p:grpSp>
        <p:nvGrpSpPr>
          <p:cNvPr id="183" name="Group 183"/>
          <p:cNvGrpSpPr/>
          <p:nvPr/>
        </p:nvGrpSpPr>
        <p:grpSpPr>
          <a:xfrm>
            <a:off x="6855269" y="7082507"/>
            <a:ext cx="5985651" cy="1113086"/>
            <a:chOff x="-662718" y="8607"/>
            <a:chExt cx="5985649" cy="1113085"/>
          </a:xfrm>
        </p:grpSpPr>
        <p:sp>
          <p:nvSpPr>
            <p:cNvPr id="181" name="Shape 181"/>
            <p:cNvSpPr/>
            <p:nvPr/>
          </p:nvSpPr>
          <p:spPr>
            <a:xfrm>
              <a:off x="-662719" y="222899"/>
              <a:ext cx="4896867" cy="6718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800" b="1">
                  <a:solidFill>
                    <a:srgbClr val="2A6795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3800" b="1" dirty="0">
                  <a:solidFill>
                    <a:srgbClr val="2A6795"/>
                  </a:solidFill>
                </a:rPr>
                <a:t>OFFER RESOURCES</a:t>
              </a:r>
            </a:p>
          </p:txBody>
        </p:sp>
        <p:sp>
          <p:nvSpPr>
            <p:cNvPr id="182" name="Shape 182"/>
            <p:cNvSpPr/>
            <p:nvPr/>
          </p:nvSpPr>
          <p:spPr>
            <a:xfrm>
              <a:off x="4954581" y="8607"/>
              <a:ext cx="368350" cy="111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200">
                  <a:solidFill>
                    <a:srgbClr val="FFFFFF"/>
                  </a:solidFill>
                  <a:latin typeface="Helsinki"/>
                  <a:ea typeface="Helsinki"/>
                  <a:cs typeface="Helsinki"/>
                  <a:sym typeface="Helsink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7200">
                  <a:solidFill>
                    <a:srgbClr val="FFFFFF"/>
                  </a:solidFill>
                </a:rPr>
                <a:t> </a:t>
              </a:r>
            </a:p>
          </p:txBody>
        </p:sp>
      </p:grpSp>
      <p:pic>
        <p:nvPicPr>
          <p:cNvPr id="184" name="Cloud 1 (5)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10976" y="3636293"/>
            <a:ext cx="4384436" cy="4874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Slide 9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44704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30">
        <p:fade/>
      </p:transition>
    </mc:Choice>
    <mc:Fallback>
      <p:transition xmlns:p14="http://schemas.microsoft.com/office/powerpoint/2010/main" spd="med" advClick="0" advTm="530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Custom 3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215383"/>
      </a:accent1>
      <a:accent2>
        <a:srgbClr val="215383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215383"/>
      </a:hlink>
      <a:folHlink>
        <a:srgbClr val="215383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673</Words>
  <Application>Microsoft Macintosh PowerPoint</Application>
  <PresentationFormat>Custom</PresentationFormat>
  <Paragraphs>136</Paragraphs>
  <Slides>11</Slides>
  <Notes>10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26</cp:revision>
  <dcterms:modified xsi:type="dcterms:W3CDTF">2015-06-05T23:31:41Z</dcterms:modified>
</cp:coreProperties>
</file>