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wma" ContentType="audio/x-ms-wma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7" r:id="rId3"/>
    <p:sldId id="262" r:id="rId4"/>
    <p:sldId id="268" r:id="rId5"/>
    <p:sldId id="257" r:id="rId6"/>
    <p:sldId id="258" r:id="rId7"/>
    <p:sldId id="261" r:id="rId8"/>
    <p:sldId id="260" r:id="rId9"/>
    <p:sldId id="263" r:id="rId10"/>
    <p:sldId id="264" r:id="rId11"/>
    <p:sldId id="265" r:id="rId12"/>
    <p:sldId id="266" r:id="rId13"/>
  </p:sldIdLst>
  <p:sldSz cx="12192000" cy="6858000"/>
  <p:notesSz cx="7077075" cy="9393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a Amend" initials="DA" lastIdx="2" clrIdx="0">
    <p:extLst>
      <p:ext uri="{19B8F6BF-5375-455C-9EA6-DF929625EA0E}">
        <p15:presenceInfo xmlns:p15="http://schemas.microsoft.com/office/powerpoint/2012/main" userId="47bd8cce2676cd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FD31"/>
    <a:srgbClr val="94E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1293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71293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r">
              <a:defRPr sz="1200"/>
            </a:lvl1pPr>
          </a:lstStyle>
          <a:p>
            <a:fld id="{FBF4F8E7-3C0B-46E4-998A-3A0487E82F90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1946"/>
            <a:ext cx="3066733" cy="471292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921946"/>
            <a:ext cx="3066733" cy="471292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r">
              <a:defRPr sz="1200"/>
            </a:lvl1pPr>
          </a:lstStyle>
          <a:p>
            <a:fld id="{CEAB753F-1355-4C29-9238-B63282A6F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78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F4403-7BCB-4273-998F-D0D719543BE2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0725" y="1174750"/>
            <a:ext cx="5635625" cy="3170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21200"/>
            <a:ext cx="5661025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1750"/>
            <a:ext cx="3067050" cy="471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921750"/>
            <a:ext cx="3067050" cy="471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46BE2-6A6B-4F91-959E-AFAE8D818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43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46BE2-6A6B-4F91-959E-AFAE8D818A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11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graphic is a</a:t>
            </a:r>
            <a:r>
              <a:rPr lang="en-US" baseline="0" dirty="0" smtClean="0"/>
              <a:t> student created tessellation.  It also serves as a link to the video.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46BE2-6A6B-4F91-959E-AFAE8D818A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20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graphic is a</a:t>
            </a:r>
            <a:r>
              <a:rPr lang="en-US" baseline="0" dirty="0" smtClean="0"/>
              <a:t> student created tessellation.  It also serves as a link to the beginning of the presentation.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46BE2-6A6B-4F91-959E-AFAE8D818A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70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46BE2-6A6B-4F91-959E-AFAE8D818A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0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46BE2-6A6B-4F91-959E-AFAE8D818A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85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index card was scanned.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46BE2-6A6B-4F91-959E-AFAE8D818A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18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index card was scanned.  The arrow and text were added using SnagIt.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46BE2-6A6B-4F91-959E-AFAE8D818A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87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index card was scanned.  The text and text box was added using SnagIt.  There</a:t>
            </a:r>
            <a:r>
              <a:rPr lang="en-US" baseline="0" dirty="0" smtClean="0"/>
              <a:t> is a piece of colored paper in the background of the index card to show contrast between the two pieces.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46BE2-6A6B-4F91-959E-AFAE8D818A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23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index card was scanned.  There</a:t>
            </a:r>
            <a:r>
              <a:rPr lang="en-US" baseline="0" dirty="0" smtClean="0"/>
              <a:t> is a piece of colored paper in the background of the index card to show contrast of the cut edges.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46BE2-6A6B-4F91-959E-AFAE8D818A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64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index card was scanned.  The text and text box was added using SnagIt.  There</a:t>
            </a:r>
            <a:r>
              <a:rPr lang="en-US" baseline="0" dirty="0" smtClean="0"/>
              <a:t> is a piece of colored paper in the background of the index card to show contrast between the two pieces.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46BE2-6A6B-4F91-959E-AFAE8D818A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25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index card was scanned.  The text and text box were added using SnagIt. There</a:t>
            </a:r>
            <a:r>
              <a:rPr lang="en-US" baseline="0" dirty="0" smtClean="0"/>
              <a:t> is a piece of colored paper in the background of the index card to show contrast of the cut edges.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46BE2-6A6B-4F91-959E-AFAE8D818A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59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C629E-DCF6-4212-9077-CCA6835E2B60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1507-472A-42E8-B4A8-ECBFBFA79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16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C629E-DCF6-4212-9077-CCA6835E2B60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1507-472A-42E8-B4A8-ECBFBFA79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C629E-DCF6-4212-9077-CCA6835E2B60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1507-472A-42E8-B4A8-ECBFBFA79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78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C629E-DCF6-4212-9077-CCA6835E2B60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1507-472A-42E8-B4A8-ECBFBFA79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63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C629E-DCF6-4212-9077-CCA6835E2B60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1507-472A-42E8-B4A8-ECBFBFA79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67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C629E-DCF6-4212-9077-CCA6835E2B60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1507-472A-42E8-B4A8-ECBFBFA79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35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>
            <a:lvl1pPr>
              <a:defRPr sz="4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>
            <a:lvl1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C629E-DCF6-4212-9077-CCA6835E2B60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1507-472A-42E8-B4A8-ECBFBFA79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37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C629E-DCF6-4212-9077-CCA6835E2B60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1507-472A-42E8-B4A8-ECBFBFA79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09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C629E-DCF6-4212-9077-CCA6835E2B60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1507-472A-42E8-B4A8-ECBFBFA7915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ight Arrow 8">
            <a:hlinkClick r:id="" action="ppaction://hlinkshowjump?jump=nextslide"/>
          </p:cNvPr>
          <p:cNvSpPr/>
          <p:nvPr userDrawn="1"/>
        </p:nvSpPr>
        <p:spPr>
          <a:xfrm>
            <a:off x="10492615" y="6356350"/>
            <a:ext cx="492217" cy="37863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hlinkClick r:id="" action="ppaction://hlinkshowjump?jump=previousslide"/>
          </p:cNvPr>
          <p:cNvSpPr/>
          <p:nvPr userDrawn="1"/>
        </p:nvSpPr>
        <p:spPr>
          <a:xfrm rot="10800000">
            <a:off x="9771798" y="6347996"/>
            <a:ext cx="492217" cy="37863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640" y="6059878"/>
            <a:ext cx="655872" cy="66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37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C629E-DCF6-4212-9077-CCA6835E2B60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1507-472A-42E8-B4A8-ECBFBFA79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88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C629E-DCF6-4212-9077-CCA6835E2B60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1507-472A-42E8-B4A8-ECBFBFA7915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ight Arrow 6">
            <a:hlinkClick r:id="" action="ppaction://hlinkshowjump?jump=previousslide"/>
          </p:cNvPr>
          <p:cNvSpPr/>
          <p:nvPr userDrawn="1"/>
        </p:nvSpPr>
        <p:spPr>
          <a:xfrm rot="10800000">
            <a:off x="9771798" y="6347996"/>
            <a:ext cx="492217" cy="37863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nextslide"/>
          </p:cNvPr>
          <p:cNvSpPr/>
          <p:nvPr userDrawn="1"/>
        </p:nvSpPr>
        <p:spPr>
          <a:xfrm>
            <a:off x="10492615" y="6356350"/>
            <a:ext cx="492217" cy="37863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49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C629E-DCF6-4212-9077-CCA6835E2B60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1507-472A-42E8-B4A8-ECBFBFA79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75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C629E-DCF6-4212-9077-CCA6835E2B60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1507-472A-42E8-B4A8-ECBFBFA79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2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94AC629E-DCF6-4212-9077-CCA6835E2B60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86671507-472A-42E8-B4A8-ECBFBFA79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16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4AC629E-DCF6-4212-9077-CCA6835E2B60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86671507-472A-42E8-B4A8-ECBFBFA79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426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7" Type="http://schemas.openxmlformats.org/officeDocument/2006/relationships/image" Target="../media/image4.png"/><Relationship Id="rId2" Type="http://schemas.microsoft.com/office/2007/relationships/media" Target="../media/media10.wma"/><Relationship Id="rId1" Type="http://schemas.openxmlformats.org/officeDocument/2006/relationships/tags" Target="../tags/tag8.xml"/><Relationship Id="rId6" Type="http://schemas.openxmlformats.org/officeDocument/2006/relationships/image" Target="../media/image12.gif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1.wma"/><Relationship Id="rId7" Type="http://schemas.openxmlformats.org/officeDocument/2006/relationships/image" Target="../media/image13.jpeg"/><Relationship Id="rId2" Type="http://schemas.microsoft.com/office/2007/relationships/media" Target="../media/media11.wma"/><Relationship Id="rId1" Type="http://schemas.openxmlformats.org/officeDocument/2006/relationships/tags" Target="../tags/tag9.xml"/><Relationship Id="rId6" Type="http://schemas.openxmlformats.org/officeDocument/2006/relationships/hyperlink" Target="http://www.screencast.com/t/woGq1B4Wd3kC" TargetMode="Externa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hyperlink" Target="mailto:Diana_Amend@knights.ucf.edu?subject=Tessellation%20Presentation" TargetMode="External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2.xml"/><Relationship Id="rId7" Type="http://schemas.openxmlformats.org/officeDocument/2006/relationships/slide" Target="slide7.xml"/><Relationship Id="rId12" Type="http://schemas.openxmlformats.org/officeDocument/2006/relationships/slide" Target="slide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3.xml"/><Relationship Id="rId9" Type="http://schemas.openxmlformats.org/officeDocument/2006/relationships/slide" Target="slide9.xml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7" Type="http://schemas.openxmlformats.org/officeDocument/2006/relationships/image" Target="../media/image4.png"/><Relationship Id="rId2" Type="http://schemas.microsoft.com/office/2007/relationships/media" Target="../media/media3.wma"/><Relationship Id="rId1" Type="http://schemas.openxmlformats.org/officeDocument/2006/relationships/tags" Target="../tags/tag1.xml"/><Relationship Id="rId6" Type="http://schemas.openxmlformats.org/officeDocument/2006/relationships/image" Target="../media/image5.gif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4.wma"/><Relationship Id="rId7" Type="http://schemas.openxmlformats.org/officeDocument/2006/relationships/hyperlink" Target="http://youtu.be/Kcc56fRtrKU" TargetMode="External"/><Relationship Id="rId2" Type="http://schemas.openxmlformats.org/officeDocument/2006/relationships/video" Target="https://www.youtube.com/embed/Kcc56fRtrKU" TargetMode="External"/><Relationship Id="rId1" Type="http://schemas.openxmlformats.org/officeDocument/2006/relationships/tags" Target="../tags/tag2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4.wma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7" Type="http://schemas.openxmlformats.org/officeDocument/2006/relationships/image" Target="../media/image4.png"/><Relationship Id="rId2" Type="http://schemas.microsoft.com/office/2007/relationships/media" Target="../media/media5.wma"/><Relationship Id="rId1" Type="http://schemas.openxmlformats.org/officeDocument/2006/relationships/tags" Target="../tags/tag3.xml"/><Relationship Id="rId6" Type="http://schemas.openxmlformats.org/officeDocument/2006/relationships/image" Target="../media/image7.gif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7" Type="http://schemas.openxmlformats.org/officeDocument/2006/relationships/image" Target="../media/image4.png"/><Relationship Id="rId2" Type="http://schemas.microsoft.com/office/2007/relationships/media" Target="../media/media6.wma"/><Relationship Id="rId1" Type="http://schemas.openxmlformats.org/officeDocument/2006/relationships/tags" Target="../tags/tag4.xml"/><Relationship Id="rId6" Type="http://schemas.openxmlformats.org/officeDocument/2006/relationships/image" Target="../media/image8.gif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7" Type="http://schemas.openxmlformats.org/officeDocument/2006/relationships/image" Target="../media/image4.png"/><Relationship Id="rId2" Type="http://schemas.microsoft.com/office/2007/relationships/media" Target="../media/media7.wma"/><Relationship Id="rId1" Type="http://schemas.openxmlformats.org/officeDocument/2006/relationships/tags" Target="../tags/tag5.xml"/><Relationship Id="rId6" Type="http://schemas.openxmlformats.org/officeDocument/2006/relationships/image" Target="../media/image9.gif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7" Type="http://schemas.openxmlformats.org/officeDocument/2006/relationships/image" Target="../media/image4.png"/><Relationship Id="rId2" Type="http://schemas.microsoft.com/office/2007/relationships/media" Target="../media/media8.wma"/><Relationship Id="rId1" Type="http://schemas.openxmlformats.org/officeDocument/2006/relationships/tags" Target="../tags/tag6.xml"/><Relationship Id="rId6" Type="http://schemas.openxmlformats.org/officeDocument/2006/relationships/image" Target="../media/image10.gif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7" Type="http://schemas.openxmlformats.org/officeDocument/2006/relationships/image" Target="../media/image4.png"/><Relationship Id="rId2" Type="http://schemas.microsoft.com/office/2007/relationships/media" Target="../media/media9.wma"/><Relationship Id="rId1" Type="http://schemas.openxmlformats.org/officeDocument/2006/relationships/tags" Target="../tags/tag7.xml"/><Relationship Id="rId6" Type="http://schemas.openxmlformats.org/officeDocument/2006/relationships/image" Target="../media/image11.gif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11374"/>
            <a:ext cx="9144000" cy="2387600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 Create a Tessellation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30550"/>
            <a:ext cx="9144000" cy="239535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step by step guide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Diana Amend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3530" y="6299041"/>
            <a:ext cx="512108" cy="414564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10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54"/>
    </mc:Choice>
    <mc:Fallback>
      <p:transition spd="slow" advTm="7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Tape and Trace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 one piece over the other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Match up the lines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Seams should intersect when taped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Trace your piece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669" y="2149824"/>
            <a:ext cx="3769484" cy="3889024"/>
          </a:xfr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6169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913"/>
    </mc:Choice>
    <mc:Fallback>
      <p:transition spd="slow" advTm="359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 you see?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you trace look for an image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Try turning the paper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Color your tessellation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Content Placeholder 6">
            <a:hlinkClick r:id="rId6"/>
          </p:cNvPr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540" y="2146570"/>
            <a:ext cx="2402609" cy="3094838"/>
          </a:xfrm>
        </p:spPr>
      </p:pic>
      <p:sp>
        <p:nvSpPr>
          <p:cNvPr id="8" name="TextBox 7"/>
          <p:cNvSpPr txBox="1"/>
          <p:nvPr/>
        </p:nvSpPr>
        <p:spPr>
          <a:xfrm>
            <a:off x="7941541" y="5307190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on the picture to enjoy a brief video of student created tessellations.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9766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664"/>
    </mc:Choice>
    <mc:Fallback>
      <p:transition spd="slow" advTm="346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for watching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more information please email me at</a:t>
            </a:r>
          </a:p>
          <a:p>
            <a:pPr marL="0" indent="0" algn="ctr">
              <a:buNone/>
            </a:pPr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Diana_Amend@knights.ucf.edu</a:t>
            </a:r>
          </a:p>
          <a:p>
            <a:pPr marL="0" indent="0" algn="ctr"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801" y="4914901"/>
            <a:ext cx="997200" cy="12620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65634" y="6176963"/>
            <a:ext cx="1331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Watch again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3344" y="3291840"/>
            <a:ext cx="5900928" cy="57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6"/>
          </p:cNvPr>
          <p:cNvSpPr/>
          <p:nvPr/>
        </p:nvSpPr>
        <p:spPr>
          <a:xfrm>
            <a:off x="2926080" y="3072384"/>
            <a:ext cx="6239554" cy="950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9106727" y="6246911"/>
            <a:ext cx="133167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hlinkClick r:id="" action="ppaction://hlinkshowjump?jump=endshow"/>
          </p:cNvPr>
          <p:cNvSpPr txBox="1"/>
          <p:nvPr/>
        </p:nvSpPr>
        <p:spPr>
          <a:xfrm>
            <a:off x="10810875" y="5530632"/>
            <a:ext cx="923925" cy="64633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 Show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66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795"/>
    </mc:Choice>
    <mc:Fallback>
      <p:transition spd="slow" advTm="227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 of Contents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 action="ppaction://hlinksldjump"/>
              </a:rPr>
              <a:t>What is a Tessellation</a:t>
            </a:r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 action="ppaction://hlinksldjump"/>
              </a:rPr>
              <a:t>Materials Needed for Tessellation</a:t>
            </a:r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 action="ppaction://hlinksldjump"/>
              </a:rPr>
              <a:t>Step 1 – Create a Square</a:t>
            </a:r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 action="ppaction://hlinksldjump"/>
              </a:rPr>
              <a:t>Step 2 – Making the First Cut</a:t>
            </a:r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 action="ppaction://hlinksldjump"/>
              </a:rPr>
              <a:t>Step 3 – Align and Tape</a:t>
            </a:r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9" action="ppaction://hlinksldjump"/>
              </a:rPr>
              <a:t>Step 4 – The Final Cut</a:t>
            </a:r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0" action="ppaction://hlinksldjump"/>
              </a:rPr>
              <a:t>Step 5 – Tape and Trace</a:t>
            </a:r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1" action="ppaction://hlinksldjump"/>
              </a:rPr>
              <a:t>Student Samples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432" y="6034083"/>
            <a:ext cx="655872" cy="666749"/>
          </a:xfrm>
          <a:prstGeom prst="rect">
            <a:avLst/>
          </a:prstGeom>
        </p:spPr>
      </p:pic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10492615" y="6356350"/>
            <a:ext cx="492217" cy="37863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hlinkClick r:id="" action="ppaction://hlinkshowjump?jump=previousslide"/>
          </p:cNvPr>
          <p:cNvSpPr/>
          <p:nvPr/>
        </p:nvSpPr>
        <p:spPr>
          <a:xfrm rot="10800000">
            <a:off x="9771798" y="6347996"/>
            <a:ext cx="492217" cy="37863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98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967"/>
    </mc:Choice>
    <mc:Fallback>
      <p:transition spd="slow" advTm="259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a Tessellation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Repeated shape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gaps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overlaps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85" y="2241617"/>
            <a:ext cx="4828510" cy="3619433"/>
          </a:xfrm>
        </p:spPr>
      </p:pic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0991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863"/>
    </mc:Choice>
    <mc:Fallback>
      <p:transition spd="slow" advTm="21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M.C. Escher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7706100" y="4013091"/>
            <a:ext cx="3409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The Mathematical Art of M.C. Escher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Kcc56fRtrKU"/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810000" y="2686051"/>
            <a:ext cx="5867399" cy="3300412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1357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584"/>
    </mc:Choice>
    <mc:Fallback>
      <p:transition spd="slow" advTm="24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Materials Needed for Tessellation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Lined index card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Ruler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Scissors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Tape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Pencil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Plain Paper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97097"/>
            <a:ext cx="5181600" cy="3175990"/>
          </a:xfrm>
        </p:spPr>
      </p:pic>
      <p:sp>
        <p:nvSpPr>
          <p:cNvPr id="4" name="TextBox 3"/>
          <p:cNvSpPr txBox="1"/>
          <p:nvPr/>
        </p:nvSpPr>
        <p:spPr>
          <a:xfrm>
            <a:off x="7369968" y="5336584"/>
            <a:ext cx="2786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x 5 ruled index card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2208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406"/>
    </mc:Choice>
    <mc:Fallback>
      <p:transition spd="slow" advTm="254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 a Square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Draw a 2 x 2 inch square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Include the horizontal red line with the square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82809"/>
            <a:ext cx="5181600" cy="3086023"/>
          </a:xfr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1554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029"/>
    </mc:Choice>
    <mc:Fallback>
      <p:transition spd="slow" advTm="270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Making the First Cut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Parallel to blue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lines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Simple design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too detailed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364" y="2125672"/>
            <a:ext cx="3990224" cy="3842438"/>
          </a:xfr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5987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013"/>
    </mc:Choice>
    <mc:Fallback>
      <p:transition spd="slow" advTm="26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Align and Tape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 one piece over the other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sure edges are flush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Tape carefully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52742"/>
            <a:ext cx="5181600" cy="3636372"/>
          </a:xfr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8338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430"/>
    </mc:Choice>
    <mc:Fallback>
      <p:transition spd="slow" advTm="51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Final Cut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Cut perpendicular to the lines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Simple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design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384" y="2118751"/>
            <a:ext cx="3164763" cy="3850077"/>
          </a:xfr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3897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52"/>
    </mc:Choice>
    <mc:Fallback>
      <p:transition spd="slow" advTm="168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|3.1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2.5|2.9|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1.5|1.5|1.7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3.7|4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|6.6|5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5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2.9|4|7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8|12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1298</TotalTime>
  <Words>435</Words>
  <Application>Microsoft Office PowerPoint</Application>
  <PresentationFormat>Widescreen</PresentationFormat>
  <Paragraphs>79</Paragraphs>
  <Slides>12</Slides>
  <Notes>11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Century Gothic</vt:lpstr>
      <vt:lpstr>Verdana</vt:lpstr>
      <vt:lpstr>Wingdings 2</vt:lpstr>
      <vt:lpstr>Quotable</vt:lpstr>
      <vt:lpstr>How to Create a Tessellation</vt:lpstr>
      <vt:lpstr>Table of Contents</vt:lpstr>
      <vt:lpstr>What is a Tessellation</vt:lpstr>
      <vt:lpstr>M.C. Escher</vt:lpstr>
      <vt:lpstr>Materials Needed for Tessellation</vt:lpstr>
      <vt:lpstr>Create a Square</vt:lpstr>
      <vt:lpstr>Making the First Cut</vt:lpstr>
      <vt:lpstr>Align and Tape</vt:lpstr>
      <vt:lpstr>The Final Cut</vt:lpstr>
      <vt:lpstr>Tape and Trace</vt:lpstr>
      <vt:lpstr>What do you see?</vt:lpstr>
      <vt:lpstr>Thank you for watching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Create a Tessellation</dc:title>
  <dc:creator>Diana Amend</dc:creator>
  <cp:lastModifiedBy>Diana Amend</cp:lastModifiedBy>
  <cp:revision>46</cp:revision>
  <cp:lastPrinted>2014-05-31T06:38:27Z</cp:lastPrinted>
  <dcterms:created xsi:type="dcterms:W3CDTF">2014-05-31T02:53:24Z</dcterms:created>
  <dcterms:modified xsi:type="dcterms:W3CDTF">2014-06-13T18:14:31Z</dcterms:modified>
</cp:coreProperties>
</file>