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886" autoAdjust="0"/>
  </p:normalViewPr>
  <p:slideViewPr>
    <p:cSldViewPr>
      <p:cViewPr varScale="1">
        <p:scale>
          <a:sx n="82" d="100"/>
          <a:sy n="82" d="100"/>
        </p:scale>
        <p:origin x="10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5AD4824-6841-44A1-A823-30BC8FCF6CB8}" type="datetime1">
              <a:rPr lang="en-US"/>
              <a:pPr/>
              <a:t>6/2/2019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4DAB0C2-4BA6-4444-B70B-D2073C286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084052" y="141301"/>
            <a:ext cx="2209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endParaRPr lang="en-US" dirty="0" smtClean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045792" y="141301"/>
            <a:ext cx="2812208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443156" y="141301"/>
            <a:ext cx="1411862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 smtClean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858000" y="647700"/>
            <a:ext cx="2103120" cy="21031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6886575" y="2867025"/>
            <a:ext cx="2103120" cy="12984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276224" y="5553073"/>
            <a:ext cx="8734425" cy="11064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6886575" y="4324350"/>
            <a:ext cx="2103120" cy="1161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915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525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190500" y="153988"/>
            <a:ext cx="2667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Project name: </a:t>
            </a:r>
            <a:endParaRPr lang="en-US" sz="105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 flipV="1">
            <a:off x="6858000" y="152400"/>
            <a:ext cx="0" cy="5791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 userDrawn="1"/>
        </p:nvSpPr>
        <p:spPr bwMode="auto">
          <a:xfrm>
            <a:off x="228600" y="457200"/>
            <a:ext cx="868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3276600" y="152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6858000" y="26670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 Navigation: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 userDrawn="1"/>
        </p:nvSpPr>
        <p:spPr bwMode="auto">
          <a:xfrm>
            <a:off x="6858000" y="4572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Graphic info: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 userDrawn="1"/>
        </p:nvSpPr>
        <p:spPr bwMode="auto">
          <a:xfrm>
            <a:off x="6858000" y="153988"/>
            <a:ext cx="762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Screen #:   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5" name="Rectangle 29"/>
          <p:cNvSpPr>
            <a:spLocks noChangeArrowheads="1"/>
          </p:cNvSpPr>
          <p:nvPr userDrawn="1"/>
        </p:nvSpPr>
        <p:spPr bwMode="auto">
          <a:xfrm>
            <a:off x="228600" y="5410200"/>
            <a:ext cx="86868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 userDrawn="1"/>
        </p:nvSpPr>
        <p:spPr bwMode="auto">
          <a:xfrm>
            <a:off x="285750" y="5415945"/>
            <a:ext cx="5693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Audio: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7" name="TextBox 24"/>
          <p:cNvSpPr txBox="1">
            <a:spLocks noChangeArrowheads="1"/>
          </p:cNvSpPr>
          <p:nvPr userDrawn="1"/>
        </p:nvSpPr>
        <p:spPr bwMode="auto">
          <a:xfrm>
            <a:off x="304800" y="6019800"/>
            <a:ext cx="800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sz="1200">
              <a:latin typeface="Calibri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28600" y="6611938"/>
            <a:ext cx="44958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 userDrawn="1"/>
        </p:nvSpPr>
        <p:spPr bwMode="auto">
          <a:xfrm>
            <a:off x="3238500" y="153988"/>
            <a:ext cx="2438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Screen title: 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 userDrawn="1"/>
        </p:nvSpPr>
        <p:spPr bwMode="auto">
          <a:xfrm>
            <a:off x="6858000" y="41148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 Reviewer</a:t>
            </a:r>
            <a:r>
              <a:rPr lang="en-US" sz="1100" b="1" baseline="0" dirty="0" smtClean="0">
                <a:solidFill>
                  <a:srgbClr val="000000"/>
                </a:solidFill>
                <a:latin typeface="Calibri" charset="0"/>
              </a:rPr>
              <a:t> comments</a:t>
            </a:r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5168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</vt:lpstr>
      <vt:lpstr>Office Theme</vt:lpstr>
      <vt:lpstr>PowerPoint Presentation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Specht, Jeffrey R.</cp:lastModifiedBy>
  <cp:revision>47</cp:revision>
  <dcterms:created xsi:type="dcterms:W3CDTF">2009-06-29T01:40:26Z</dcterms:created>
  <dcterms:modified xsi:type="dcterms:W3CDTF">2019-06-02T18:53:45Z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61B205ED-471C-477A-A13D-7CC2D27ADD21</vt:lpwstr>
  </property>
  <property fmtid="{D5CDD505-2E9C-101B-9397-08002B2CF9AE}" pid="3" name="ArticulatePath">
    <vt:lpwstr>visual-template2_Goldman</vt:lpwstr>
  </property>
</Properties>
</file>