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1.xml" ContentType="application/vnd.ms-office.inkAction+xml"/>
  <Override PartName="/ppt/tags/tag4.xml" ContentType="application/vnd.openxmlformats-officedocument.presentationml.tags+xml"/>
  <Override PartName="/ppt/webextensions/webextension1.xml" ContentType="application/vnd.ms-office.webextension+xml"/>
  <Override PartName="/ppt/ink/inkAction2.xml" ContentType="application/vnd.ms-office.inkAction+xml"/>
  <Override PartName="/ppt/tags/tag7.xml" ContentType="application/vnd.openxmlformats-officedocument.presentationml.tags+xml"/>
  <Override PartName="/ppt/webextensions/webextension2.xml" ContentType="application/vnd.ms-office.webextension+xml"/>
  <Override PartName="/ppt/ink/inkAction3.xml" ContentType="application/vnd.ms-office.inkAction+xml"/>
  <Override PartName="/ppt/tags/tag10.xml" ContentType="application/vnd.openxmlformats-officedocument.presentationml.tags+xml"/>
  <Override PartName="/ppt/webextensions/webextension3.xml" ContentType="application/vnd.ms-office.webextension+xml"/>
  <Override PartName="/ppt/ink/inkAction4.xml" ContentType="application/vnd.ms-office.inkAction+xml"/>
  <Override PartName="/ppt/tags/tag13.xml" ContentType="application/vnd.openxmlformats-officedocument.presentationml.tags+xml"/>
  <Override PartName="/ppt/webextensions/webextension4.xml" ContentType="application/vnd.ms-office.webextension+xml"/>
  <Override PartName="/ppt/ink/inkAction5.xml" ContentType="application/vnd.ms-office.inkAction+xml"/>
  <Override PartName="/ppt/tags/tag16.xml" ContentType="application/vnd.openxmlformats-officedocument.presentationml.tags+xml"/>
  <Override PartName="/ppt/webextensions/webextension5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4" r:id="rId8"/>
    <p:sldId id="260" r:id="rId9"/>
    <p:sldId id="265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81" autoAdjust="0"/>
    <p:restoredTop sz="94660"/>
  </p:normalViewPr>
  <p:slideViewPr>
    <p:cSldViewPr snapToGrid="0">
      <p:cViewPr>
        <p:scale>
          <a:sx n="100" d="100"/>
          <a:sy n="100" d="100"/>
        </p:scale>
        <p:origin x="-80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6-11-17T02:09:47.121Z"/>
    </inkml:context>
    <inkml:brush xml:id="br0">
      <inkml:brushProperty name="width" value="0.25149" units="cm"/>
      <inkml:brushProperty name="height" value="0.25149" units="cm"/>
      <inkml:brushProperty name="color" value="#7030A0"/>
    </inkml:brush>
    <inkml:brush xml:id="br1">
      <inkml:brushProperty name="width" value="0.25149" units="cm"/>
      <inkml:brushProperty name="height" value="0.25149" units="cm"/>
      <inkml:brushProperty name="color" value="#0000FF"/>
    </inkml:brush>
    <inkml:brush xml:id="br2">
      <inkml:brushProperty name="width" value="0.25149" units="cm"/>
      <inkml:brushProperty name="height" value="0.25149" units="cm"/>
      <inkml:brushProperty name="color" value="#009E49"/>
    </inkml:brush>
    <inkml:brush xml:id="br3">
      <inkml:brushProperty name="width" value="0.25149" units="cm"/>
      <inkml:brushProperty name="height" value="0.25149" units="cm"/>
      <inkml:brushProperty name="color" value="#FBB041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0794">
    <iact:property name="dataType"/>
    <iact:actionData xml:id="d0">
      <inkml:trace xmlns:inkml="http://www.w3.org/2003/InkML" xml:id="stk0" contextRef="#ctx0" brushRef="#br0">127 100 0,'7'0'0,"-3"0"0,11 0 15,-4 0 -15,4 0 16,1 0 -16,10 -4 15,-15 4 -15,23 -3 16,-19 3 -16,0 0 16,-7 0 -16,0 0 15,-1 0 -15,4 0 16,-7 0 -16,0 3 16,0 -3 -16,0 0 15,-1 0 -15,5 0 16,-1 0 -16,1 0 0,0 0 15,-1 0 -1,1 0 2,3 0 -16,-4 0 16,5 -7 -16,-5 3 15,8 4 -15,-7 0 16,0 -4 -16,-1 4 16,4 0 -16,-3 -3 15,0 3 -15,-1 0 16,1 0 -16,3 0 0,-7 0 15,3 -4 -15,-3 4 16,4 0 0,-1 0 -16,1 0 0,-1 0 15,1 0 -15,-1 0 16,5 0 -16,-1 0 16,4 0 -16,8 0 0,-12 0 15,12 0 -15,-12 0 16,0 0 -16,-3 0 15,11 0 -15,-15 0 16,3 0 -16,12 0 0,-11 0 16,3 0 -16,-4 -4 15,5 4 -15,-5 -4 16,-3 4 -16,4 -7 16,14 14 -16,5 -7 348,3 0 -348,-8 0 16,1 0 -16,0 0 15,3 0 -15,-14 0 16,-5 0 -16,8 0 0,-7 0 15,-1 0 -15,1 0 16,-1 0 -16,12 0 16,-15 0 -1,0 0 -15,0 0 16,-1 0 0,5 0 -16,-4 0 15,-1 0 -15,1 0 16,8 4 -1,-9 -4 17,5 0 -32,-8 4 15,4 -4 -15,-1 0 16,1 0 0,0 0 -16,0 0 15,3 0 1,1 0 -16,-4 0 15,-1 0 -15,1 0 16,4 0 -16,-5 0 16,9 0 -16,-8 0 20,3 0 -20,1 0 16,-5 0 -16,13 0 16,-9 0 -16,-3 0 15,3 0 -15,1 0 16,7 0 -16,-7 0 15,-5 0 -15,5 0 0,-1 -4 16,12 4 -16,-11 -4 16,-1 4 -16,1 0 15,15 0 1,-16 0 -16,1 -4 16,3 4 -16,4 0 15,12 0 1,-20 0 -1,1 0 -15,-1 0 16,5 0 -16,-5 0 16,1 0 -1,3 0 -15,4 -7 0,-7 7 16,-1 -4 -16,1 4 16,3 0 -16,-7 0 15,0 0 -15,-1 -4 16,1 4 -16,0 0 15,3 0 -15,5 0 0,-5 0 16,1 0 0,-1 -3 -16,-3 3 0,7 0 15,-3 0 -15,0 -4 16,-1 4 -16,1 0 16,3 -4 -16,-3 4 15,-1 0 -15,1 -4 0,3 4 16,-3 0 -16,-1 0 15,4 0 -15,1 0 16,7 -3 -16,-12 3 16,8 0 -16,0 0 15,-3 3 1,-5 -3 -16,8 0 0,0 4 0,-11 -4 19,11 4 -19,-7 -4 15,-1 0 1,1 0 -16,-8 4 0,11 -4 15,-7 0 -15,4 0 0,-1 0 16,1 0 0,3 0 -16,-3 0 0,-1 0 15,1 0 -15,-1 3 16,5 -3 -16,-9 0 16,1 0 -16,0 0 15,0 0 -15,-1 0 16,1 0 -16,7 0 15,5 0 1,-9 0 -16,4 0 0,-3 0 16,3 0 -16,20 0 15,-16 -7 1,0 7 -16,7 0 0,-10 0 16,-5 0 -16,8 0 15,23 -4 1,-27 4 -16,4 -4 15,12 4 -15,-12 0 16,8 0 -16,7 0 16,-15 0 -16,0 0 15,-4 4 -15,12 0 16,-8 -4 -16,15 7 16,-7 -7 -16,3 0 15,-11 0 -15,4 0 0,-15 0 16,4 0 -1,-1 0 -15,-3 0 16,4 0 -16,-1 0 63,-7 4 -33,4 -4 -30,0 0 47,-4 4 31,0 0 -16,3 -1 -46,-3 1 0,4 -4 -1,0 4 16,7 -4 -15,-3 0 -16,3 0 0,8 0 16,-8 0 -16,1 0 15,-5 0 -15,5 0 16,-9 0 -16,1 0 16,0 0 15</inkml:trace>
    </iact:actionData>
  </iact:action>
  <iact:action type="add" startTime="28631">
    <iact:property name="dataType"/>
    <iact:actionData xml:id="d1">
      <inkml:trace xmlns:inkml="http://www.w3.org/2003/InkML" xml:id="stk1" contextRef="#ctx0" brushRef="#br1">44 376 0,'3'0'0,"5"0"115,-1 0 -100,5 -4 1,-8 4 -16,3 0 16,1 0 -16,-1 0 15,5 0 -15,-5 0 16,1 0 -16,3 0 15,0 0 -15,4 0 16,4 0 0,-7 0 -16,-5 0 0,1 -4 15,-1 4 -15,-3 0 16,4 0 0,-5 0 -16,1 0 15,0 0 -15,0 0 16,-1 -4 -1,5 4 1,0 0 -16,-1 0 0,1 -3 16,-1 3 -1,-3 0 -15,7 0 0,-3 0 16,-1 0 -16,5 0 16,-1 0 -16,-3 0 15,-1 0 -15,1 -8 16,-1 8 -16,5 -4 15,-5 4 -15,1 0 16,-1 0 -16,4 0 0,-7 0 16,4 -4 -16,-1 4 15,1 0 -15,3 0 16,-7 0 -16,0 0 16,0 0 -1,-1 0 -15,1 0 0,0 0 16,3 0 -1,5 0 -15,-8 0 0,3 0 16,1 -7 -16,-1 7 29,4 0 -29,-3 0 15,-4 0 -15,0 0 16,-1 0 0,1 0 -16,4 0 15,-5 0 -15,1 0 16,4 0 -1,-4 0 -15,-1 0 16,1 0 0,4 0 -16,-5 0 15,1 0 -15,0 0 16,0 0 0,0 0 -16,-1 0 0,5 0 15,-4 4 1,-1 -4 -16,1 0 15,4 0 1,-4 0 -16,-1 0 0,5 0 0,-1 3 16,-3 -3 -16,4 0 15,-1 0 1,-3 0 -16,7 0 0,-7 0 16,0 0 -16,0 0 15,-1 0 -15,1 0 16,0 0 -16,4 0 15,-5 0 1,1 0 0,0 0 -1,0 0 -15,3 0 16,5 0 -16,-1 0 16,-7 0 -1,3 0 -15,8 0 16,-7 0 -16,-4 0 15,11 0 -15,11 0 16,-18 0 -16,11 0 16,-12 0 -16,1 0 15,-1 0 6,4 0 -21,-3 0 16,-4 0 -1,3 0 -15,-3 0 16,11 0 -16,-7 0 15,-1 0 1,-3 4 -16,4 -4 16,3 0 -16,-7 0 15,3 4 -15,1 -4 16,-1 0 -16,-3 0 0,0 0 16,3 0 -1,1 0 -15,-4 0 0,3 0 16,1 0 -16,-1 0 15,1 0 1,-4 0 -16,0 0 0,-1 0 16,9 0 -1,-9 0 -15,1 0 16,4 0 -16,-1 0 0,5 0 16,3 0 -16,-12 0 15,16 0 -15,-7 0 16,-1 0 -16,12 0 15,-8 0 -15,-11 0 16,14 0 -16,-10 0 0,-1 0 16,1 0 -16,0 0 15,3 0 -15,-4 0 16,-3 0 -16,0 0 16,11 0 -1,-7 4 -15,-1 -4 16,-3 4 -16,4 -4 0,3 0 15,-4 3 -15,1 -3 16,-1 4 -16,1 -4 16,3 0 -16,-3 4 15,-1 -4 1,-7 4 -16,8 -4 0,-4 0 5,3 0 10,1 0 -15,-4 0 16,3 0 -16,1 0 15,3 0 1,-3 0 -16,3 0 0,-4 3 16,20 -3 -1,-16 0 -15,1 0 16,6 0 -16,-6 0 16,3 0 -16,11 0 15,-11 0 1,-3 0 -16,3 0 15,7 -3 -15,-10 3 0,-5 0 16,1 0 -16,3 -4 16,-3 4 -16,-1 0 15,1 -4 -15,3 4 16,4 -4 -16,-3 4 16,-5 -3 -16,4 -1 0,1 4 15,-5 0 1,12 0 -16,-11 0 0,-1 -4 15,1 0 1,7 0 -16,-11 4 16,11 12 -1,-4 -12 397,0 0 -412,-3 0 15,0 0 -15,-1 0 16,4 0 -16,-7 0 15,0 0 -15,4 0 0,-1 0 16,4 0 0,-3 0 -16,-1 0 15,-3 0 -15,4 0 16,-4 0 -16,3 0 16,1 4 -16,3 -4 15,-7 0 -15,11 0 16,-8 0 -1,-3 0 -15,4 0 0,11 0 16,-12 0 -16,1 0 16,-1 0 -16,1 0 15,3 0 -15,-3 0 16,-1 0 -16,5 0 16,3 -4 -16,4 -4 0,7 1 15,-11 7 1,11 -4 -16,-10 4 0,-5 0 19,4 0 -19,-11 0 16,3 0 -16,1 0 16,-1 0 -16,1 0 15,-4 0 1,-1 0 0,1 0 -16,0 0 0,4 0 15,7 0 -15,-8 0 16,5 0 -1,-5 0 -15,4 0 0,-7 0 0,0 0 16,-8 0 109,8 0 504,0 0 -629,0 0 31,14 11 63</inkml:trace>
    </iact:actionData>
  </iact:action>
  <iact:action type="add" startTime="37750">
    <iact:property name="dataType"/>
    <iact:actionData xml:id="d2">
      <inkml:trace xmlns:inkml="http://www.w3.org/2003/InkML" xml:id="stk2" contextRef="#ctx0" brushRef="#br2">29 632 0,'11'0'125,"-4"0"-125,1 0 15,3 0 1,-7 0 -16,4 0 0,-5 0 31,1 0 0,0 0 -31,0 0 16,3 0 -16,-3 0 16,7 0 -1,-7 0 1,0 0 0,7 0 -16,-7 0 0,0 0 15,3 0 1,1 0 -16,7 -4 0,-11 4 15,3 0 -15,8 -3 16,4 3 0,-7 0 -16,-5 0 4,1 0 11,3 0 1,-3 0 -16,-1 0 0,1 0 16,-5 0 -16,9 0 15,-9 0 -15,1 0 16,4 0 -1,-1 0 -15,5 0 0,-5 0 16,1 -4 -16,-1 4 0,5 0 16,-5 0 -1,-3 0 -15,0 0 0,0 0 16,3 0 0,1 0 15,-5 0 -31,5 0 15,-4 0 -15,3 0 0,1 -4 16,3 4 -16,-3 0 16,-1 0 -16,-3 0 15,0 0 -15,3 0 16,5 0 0,-9 0 -16,5 0 15,-4 0 -15,0 0 16,3 0 -16,1 0 15,-1 0 1,1 0 -16,-5 0 0,5 0 16,-4 0 -1,0 0 1,3 0 -16,-3 0 31,3 0 -31,5 0 16,-5 0 -1,-3 0 -15,4 0 0,-1 0 16,1 0 -16,-4 0 16,3 0 -1,1 0 -15,-1 0 15,5 0 -15,-5 0 16,1 0 -16,-5 0 15,5 0 -15,-1 0 16,1 0 -1,0 0 1,-5 0 0,1 0 -16,0 0 0,3 0 15,1 0 1,0 0 -16,-1 0 0,-3 0 16,7 0 -16,-3 0 15,-1 0 -15,1 0 16,11 -4 -1,-12 4 1,1 0 -16,-4 0 0,7 0 16,-7 0 -16,-1 0 15,5 -3 1,-4 3 -16,7 -4 16,-7 4 -16,0 0 15,-1 0 -15,1 0 16,4 -8 -16,-4 8 15,3 0 -15,-3 0 16,3 0 -16,1 -4 16,-1 4 -16,-3 0 15,8 0 -15,-5 0 16,1 0 -16,-5 0 16,20 0 -1,-15 0 1,-5 0 -1,1 0 -15,0 0 32,4 0 -17,-5 0 1,5 0 -16,-1 0 16,-3 0 -11,0 0 10,7 0 -15,-7 0 16,0 0 -16,0 0 0,-1 0 15,5 0 -15,-1 0 16,1 0 -16,-4 0 16,0 0 -16,3 0 15,4 0 -15,-3 0 16,0 -3 -16,7 3 16,0 0 -16,-8 0 15,1 0 -15,-1 0 16,5 -4 -16,-9 4 15,1 0 -15,0 0 0,0 0 16,0 0 31,-1 0 -31,1 0 15,4 0 16,-5 0 -32,1 0 17,0 0 30,0 0 -46,0 0 -16,-1 0 15,1 0 1,0 0 -16,0 4 31,-1 -4 -10,1 3 -6,0 -3 17,0 0 -1,3 0 47,5 0 -62,-5 12 -16</inkml:trace>
    </iact:actionData>
  </iact:action>
  <iact:action type="add" startTime="52621">
    <iact:property name="dataType"/>
    <iact:actionData xml:id="d3">
      <inkml:trace xmlns:inkml="http://www.w3.org/2003/InkML" xml:id="stk3" contextRef="#ctx0" brushRef="#br3">81 870 0,'4'0'0,"4"0"128,-5 0 -128,5 0 15,3 0 -15,1 0 16,-5 0 -16,23 0 16,-18 4 -1,7 -4 -15,-12 0 16,-3 0 -16,3 0 15,1 0 1,-4 0 -16,3 0 0,-3 0 0,-4 3 16,4 -3 -1,0 0 -15,-1 0 16,1 0 0,0 0 -1,0 0 -15,3 0 16,5 0 -1,-5 0 -15,1 0 0,3 0 16,-3 0 -16,-1 0 16,1 0 -16,3 0 15,-3 0 -15,-1 0 16,-3 0 -16,0 4 16,-1 -4 -16,16 0 15,-15 0 1,0 0 -16,3 0 15,5 0 -15,-5 0 0,1 0 16,-1 0 -16,1 0 16,-1 0 -16,1 0 15,0 0 -15,-1 0 16,1 0 -16,3 0 16,0 0 -16,1 0 15,-5 0 -15,12 0 16,-11 0 -16,-1 0 15,-3 0 -15,11 0 0,-7 0 16,3 0 -16,0 0 588,-3 0 -588,-1 0 16,-3 0 -16,0 0 15,7 0 -15,-7 0 16,0 0 -16,0 0 16,3 0 -16,-3 0 15,7 0 1,-7 0 -16,0 4 16,-1 -4 -16,1 0 15,0 0 -15,0 0 16,7 0 -1,-7 0 1,3 0 -16,9 0 16,-5 0 -1,-4 0 -15,1 0 0,-4 0 16,0 0 -16,3 0 31,-3 0 -31,0 0 16,-1 0 -16,1 0 15,0 0 -15,0 -4 0,11 4 16,-8 0 0,-3 0 -16,4 0 0,-1 0 15,5 0 -15,-9 0 16,5 0 -16,-1 0 16,-3 0 -1,8 0 -15,-5 0 16,1 -4 -1,-1 4 -15,1 0 0,3 0 0,-3 0 16,-5 0 -16,1 0 16,0 0 -16,0 0 15,3 0 1,-3 0 -16,0 0 0,3 -3 16,-3 3 -1,15 0 1,-11 0 -16,-1 0 15,1 0 -15,3 0 16,-4 0 0,5 0 -16,-5 0 0,-3 0 15,0 0 -15,3 0 16,-3 0 -16,11 0 16,-3 0 -1,7 3 -15,-12 -3 471,4 0 -471,1 0 16,-5 0 -16,-3 0 15,4 0 -15,-1 0 16,1 4 15,-5 -4 -31,1 0 16,4 0 -16,-4 0 15,-1 0 -15,1 0 16,11 0 0,-11 0 -16,4 0 0,-1 4 15,-3 -4 -15,7 0 16,-7 0 -16,0 0 15,-1 0 -15,1 0 0,0 0 16,0 0 -16,7 0 16,-3 0 -16,-5 0 15,5 0 -15,-4 0 16,0 0 -16,3 0 16,-3 0 -16,3 0 15,-3 0 -15,4 0 16,-1 0 -16,5 0 15,-5 0 -15,1 0 0,-1 0 16,5 0 0,6 0 -16,-10 0 15,3 0 -15,-3 0 16,-1 0 -16,1 0 16,7 0 -16,0 0 0,-7 -4 15,-1 4 -15,12 -4 16,-11 4 -1,-1 0 -10,-3 0 -5,4 0 16,-5 0 -16,5 0 15,-1 0 -15,-3 0 16,15 0 -16,-4 0 16,8 0 -16,-8 0 15,-8 0 1,1 0 -16,15 12 0,-12 -12 473,12 0 -473,-12 0 15,4 0 -15,-11 0 0,11 4 16,-8 -4 -16,9 0 15,-5 0 1,-4 0 -16,1 0 16,-4 0 -16,3 0 15,16 0 1,-15 0 -16,-1 0 16,1 0 -16,-1 3 15,1 -3 1,-1 4 -16,1 -4 0,3 0 15,-3 0 -15,-1 0 16,5 0 0,-1 4 -16,-4 -4 0,9 0 0,-9 0 15,8 0 -15,-4 0 16,-3 0 -16,3 0 16,-3 0 -16,-1 0 15,1 0 -15,0 0 16,3 0 -16,0 0 15,4 0 -15,0 0 0,-3 0 16,7 0 -16,3 -4 16,-3 4 -16,4 -7 15,11 3 1,-19 0 -16,0 0 16,19 -7 -16,-15 3 15,15 -3 -15,-19 7 16,19 -3 -16,-19 3 15,8 4 -15,-5 0 16,13 0 -16,63 26 16,-41 -7 -16,-27 -4 15,1 0 -15,-1 0 22,-3 8 -22,-4 -4 16,18 22 -16,-10 -10 15,-16 -31 638,-3 -12 -653,-1 9 0,1 -1 16,-5 4 -16,5 0 16,-4 0 -16,3 -4 15,-3 4 -15,4 0 16,7 -4 -16,-4 4 16,-3 0 -16,-1 -4 15,5 4 -15,-5 0 16,1 0 -16,7 0 15,-4 0 -15,-7 0 16,3 -3 -16,1 -1 16,-4 4 -16,7 0 15,-3 0 -15,-5 0 16,5 -4 -16,-4 4 16,22 -4 -16,-15 4 15,23 -3 -15,-22 3 16,7 0 -16,-8 0 15,-4 0 -15,5 0 16,-1 0 -16,-3 -4 16,-1 4 -16,1 -4 15,7 0 -15,-8 4 0,1 -3 16,3 3 -16,8 -4 16,-4 -4 -16,-3 8 15,14 -4 -15,-22 4 22,11 -7 -22,7 7 15,-14 0 -15,0 -4 16,3 4 -16,-4 0 16,-3 0 -16,4 -4 15,-1 4 -15,5 -3 16,-5 3 -16,4 0 16,5 0 -16,-1 0 15,-4 0 -15,0 0 16,8 -4 -16,-11 4 15,3 -4 -15,8 4 16,-12 0 -16,5 -8 0,-5 5 16,12 3 -16,-15 0 15,34 -4 1,-27 4 -16,0 0 16,1 0 -16,-1 0 15,-3 0 -15,-1 0 16,12 -4 -16,-11 4 0,3 0 15,-4 -7 1,5 7 -16,-5 -4 0,1 0 16,-1 4 -16,-3 0 15,8 0 -15,-5 0 16,1 0 -16,-1 0 16,4 -4 -16,1 4 15,-5 0 -15,5 -3 16,7 -1 -16,-8 4 15,4 -4 -15,8 -4 16,-16 8 -16,1 -3 16,3 3 -16,-7 0 15,0 0 -15,-1 -4 16,1 4 0,0 0 -1</inkml:trace>
    </iact:actionData>
  </iact:action>
  <iact:action type="add" startTime="52622">
    <iact:property name="dataType"/>
    <iact:actionData xml:id="d4">
      <inkml:trace xmlns:inkml="http://www.w3.org/2003/InkML" xml:id="stk4" contextRef="#ctx0" brushRef="#brinv">0 0 0</inkml:trace>
    </iact:actionData>
  </iact:action>
  <iact:action type="add" startTime="52623">
    <iact:property name="dataType"/>
    <iact:actionData xml:id="d5">
      <inkml:trace xmlns:inkml="http://www.w3.org/2003/InkML" xml:id="stk5" contextRef="#ctx0" brushRef="#brinv">3997 1068 0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6-11-17T02:13:15.825Z"/>
    </inkml:context>
    <inkml:brush xml:id="br0">
      <inkml:brushProperty name="width" value="0.25149" units="cm"/>
      <inkml:brushProperty name="height" value="0.25149" units="cm"/>
      <inkml:brushProperty name="color" value="#7030A0"/>
    </inkml:brush>
    <inkml:brush xml:id="br1">
      <inkml:brushProperty name="width" value="0.25149" units="cm"/>
      <inkml:brushProperty name="height" value="0.25149" units="cm"/>
      <inkml:brushProperty name="color" value="#0000FF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1568">
    <iact:property name="dataType"/>
    <iact:actionData xml:id="d0">
      <inkml:trace xmlns:inkml="http://www.w3.org/2003/InkML" xml:id="stk0" contextRef="#ctx0" brushRef="#br0">32 104 0,'4'0'0,"4"0"141,10 0 -126,-10 0 -15,0 0 16,-1 0 -16,12 0 0,-15 0 15,11 0 1,8 -4 -16,-12 4 16,4 0 -16,0 0 15,-7 0 -15,3 0 16,-4 0 -16,5 0 16,-5 0 -16,1 0 15,-1 0 -15,5 0 16,3 0 -16,-4 0 0,-3 0 15,3 0 1,0 0 -16,-3 0 0,7 0 16,0 0 -16,-7 0 15,-1 0 -15,12 0 16,-11 0 0,-1 0 -1,-3 0 -15,3 0 16,1 0 -16,-4 0 15,0 0 -15,3 0 4,8 0 12,-3 0 -16,-5 0 16,4 0 -16,5 0 15,-1 0 -15,-4 0 16,4 0 -16,-7 0 0,-1 0 16,1 -4 -1,3 4 1,-7 0 -16,3 0 0,-3 0 0,0 0 15,0 0 32,3 0 -47,-3 0 16,4 0 550,-5 0 -566,1 0 16,4 -3 -16,-1 3 0,1 -4 15,-1 4 -15,1 -8 16,-1 8 -16,5 0 16,-5 0 -16,1 0 15,-1 0 -15,16 0 16,-15 0 -16,3 0 15,0 0 -15,4 0 16,-7 0 -16,-4 0 16,11 0 -1,-8 0 -15,1 -3 0,-4 3 16,-1 -4 0,9 4 -1,-5 -4 -15,-3 4 16,0 0 -16,3 -4 15,1 0 -15,3 4 16,-3 0 -16,-1 0 16,1 0 -16,3 0 0,-3 0 15,-1 0 -10,1 -3 11,-1 3 -16,5 0 16,-5 -4 -16,1 4 15,-1 -4 -15,-3 4 16,7 -7 -16,-7 7 15,0 0 -15,0 0 16,3 0 -16,5 0 16,-5 0 -16,1 0 15,-1 0 -15,-3 0 16,11 0 -16,-7 0 16,-1 3 -16,1 -3 15,3 0 -15,-3 0 16,-1 0 -16,-3 0 0,0 0 15,11 0 -15,-11 0 16,-1 0 0,1 0 -16,4 0 0,-5 0 15,1 0 -15,4 4 16,-4 -4 -16,3 0 16,1 4 -16,-1 3 15,-3 -7 458,0 0 -473,0 0 16,-1 0 -16,1 0 15,0 0 -15,7 0 0,-3 0 16,-1 0 -16,1 0 15,-1 0 1,5 0 -16,-5 0 0,1 0 16,-1 0 -16,5 -3 15,-5 3 -15,5 0 16,-5 -4 -16,8 4 16,-7 0 -16,-4 0 0,-1 0 15,5 0 -15,3 0 16,-3 0 -1,-1 0 -15,-3 0 16,4 0 -16,3 0 16,-7 0 -1,3 0 -15,1 0 0,-1 0 0,5 0 16,-5 0 -16,1 0 16,3 -4 -16,0 4 5,-3 0 -5,-1 0 16,1 0 -16,-4 0 15,0 0 -15,-1 0 0,1 0 16,0 0 0,0 0 -16,-1 0 15,1 0 -15,4 0 16,3 0 0,-3 0 -16,-1 0 15,1 0 -15,7 0 16,0 0 -16,-8 0 15,1 0 -15,3 0 0,-3 0 16,-4 0 -16,-1 0 16,1 0 -16,0 0 15,11 0 1,-11 0 -16,0 0 16,-1 0 -16,5 0 15,0 0 -15,-5 0 16,5 0 -16,-4 0 15,-1 0 -15,1 0 16,0 0 -16,7 0 16,-7 4 -16,0 -4 15,0 0 -15,-1 0 16,5 0 -16,3 4 16,-3 -4 -16,-1 0 15,1 0 -15,-1 0 16,12 3 -16,-11 -3 15,-1 0 -15,-3 0 16,4 0 -16,-1 0 16,-3 0 -16,4 0 15,-5 4 1,1 -4 -16,7 0 0,-7 0 16,0 0 15,0 0 -31,0 0 13,3 0 2,1 0 1,-1 0 437,5 0 -453,-5 0 0,-3 0 16,0 0 -16,-1 0 15,9 0 7,-8 0 -22,-1 0 16,1 0 -16,0 0 15,0 0 -15,-1 0 16,5 0 0,3 0 -1,-7 0 -15,0 0 16,3 0 -16,-3 0 15,0 0 -15,7 -4 16,-3 1 -16,-1 -1 16,1 4 -16,-4 0 15,3 -4 -15,1 0 16,-1 1 0,-3 3 -16,0 0 15,3 -4 -15,1 4 16,-4 0 -16,3 0 15,-3 0 1,0 0 0,0 0 -16,-1 0 0,1 0 15,0 0 1,0 0 -16,-1 0 16,1 0 -1,0 0 -15,0 0 16,7 0 -1,-3 -4 1,-5 4 0,1 0 -16,0 0 0,0 0 15,0 0 -15,3 -7 98</inkml:trace>
    </iact:actionData>
  </iact:action>
  <iact:action type="add" startTime="16649">
    <iact:property name="dataType"/>
    <iact:actionData xml:id="d1">
      <inkml:trace xmlns:inkml="http://www.w3.org/2003/InkML" xml:id="stk1" contextRef="#ctx0" brushRef="#br0">164 617 0,'8'0'0,"3"-4"0,12 1 16,0 3 -16,-1 0 15,5 -4 1,-5 -4 -16,-3 4 0,-8 4 16,8 0 -16,-7 0 15,-5 0 -15,16 -3 16,-12 3 -16,8 0 15,-4 0 -15,4 -4 16,-8 4 -16,4 0 0,1 0 16,-9 0 -16,8 0 15,-4 0 -15,-3 0 16,11 0 -16,-12 0 16,1 0 -16,18 0 15,-18 0 1,11 0 -16,-4 0 0,4 0 15,-8 0 1,4 0 -16,0 0 0,-3 0 16,3 0 -16,-4 0 15,-3 0 -15,11 0 16,-8 0 -16,8 -4 16,3 4 -16,-7 0 15,4 0 -15,-7 0 0,7 -11 16,3 7 -1,-11 4 -15,5 0 0,-5 0 16,0 0 -16,-3 0 16,11 0 -16,-8 0 15,0 0 -15,12 0 0,-12 0 16,-3 0 -16,7 0 16,-8 0 -16,9 0 15,-5 0 1,4 0 -16,0 0 0,-4 0 0,4 0 15,-3 0 1,-5 0 -16,12 0 0,-7 0 16,-5 0 -16,1 0 15,3 0 -15,-3 0 16,-1 0 0,1 0 -16,3 0 0,-4 0 15,1 0 -12,3 0 13,8 0 -16,-7 0 15,-1 0 1,8 0 -16,-8 0 0,-3 0 0,7 11 16,-8 -11 -16,1 0 15,-1 0 -15,1 0 16,3 0 -16,-7 0 16,0 0 -16,0 0 15,3 4 -15,1 -4 16,3 0 -16,0 0 15,1 0 -15,6 0 0,-6 0 16,-1 0 -16,8 0 16,-11 0 -16,3 0 15,-4 0 -15,12 0 16,-11 0 0,-1 0 -16,5 0 15,-9 0 -15,5 0 0,-4 0 16,3 0 -1,8 0 -15,-3 0 0,3 -4 16,4 4 -16,-8 0 16,0 0 -1,16 -7 -15,-16 7 0,0 0 0,1 0 16,-5 0 -16,1 0 16,-1 0 -16,5 0 15,-5 0 -15,5 0 16,3 0 -16,7 -4 15,-10 4 -15,10 0 0,9 -8 32,-9 5 -32,-14 3 0,-1 0 15,1 0 -15,3 0 16,-3 0 -16,-1 -4 16,1 4 -16,3 0 15,-3 0 -15,-1 0 16,12 0 -16,-4 0 18,4 0 -18,-4 0 0,4 -4 16,-8 4 0,4 -4 -16,1 4 0,-9 -3 15,8 3 1,-7 0 -16,-1 0 0,1 0 16,-1 0 -16,5 0 15,-5 0 -15,1 0 16,-1 0 -16,1 0 15,3 0 -15,-3 0 0,-1 0 16,1 0 -16,3 0 16,1 0 -1,-5 3 -15,4 -3 0,4 0 16,-7 4 -16,0 -4 16,-1 4 -16,1 0 15,-5 -4 1,5 3 -16,-4 -3 15,3 0 1,-7 4 -16,4 -4 16,-4 -7 46,-4 -5 -46,1 12 -16,6 0 443,5 0 -427,-1 0 -16,-3 0 15,4 0 -15,-4 0 16,-1 0 -16,1 0 15,0 0 1,3 0 -16,1 0 16,-1 0 -16,-3 0 15,0 0 -15,11 0 16,-11 0 -16,0 0 16,-1 0 -16,1 0 15,0 0 -15,0 0 16,7 0 -1,-7 0 -15,0 0 16,-1 0 -16,1 4 16,0 -4 -13,0 0 -3,0 4 15,-1 -4 -15,1 0 16,-4 4 15,4 -4 0,0 0 -31,-1 0 0,1 0 16,0 0 -16,0 0 16,18 0 -16</inkml:trace>
    </iact:actionData>
  </iact:action>
  <iact:action type="add" startTime="29348">
    <iact:property name="dataType"/>
    <iact:actionData xml:id="d2">
      <inkml:trace xmlns:inkml="http://www.w3.org/2003/InkML" xml:id="stk2" contextRef="#ctx0" brushRef="#br1">29 353 0,'22'-4'141,"27"-7"-126,-19 7 -15,-11 -3 0,-4 7 16,12 -4 -16,-12 0 16,19 0 -16,-19 0 15,-4 4 -15,4 0 16,-7 0 -16,-4 0 16,11 0 -16,-8 0 15,-3 0 -15,7 0 16,-7 0 -1,4 0 -15,-4 0 16,-1 0 -16,1 0 0,7 0 16,1 0 -1,-8 0 -15,3 -3 16,1 3 -16,-1 -8 16,12 8 -16,-11 0 15,-1 -4 -15,-3 4 16,3 0 -16,1 0 0,0 -3 15,-1 3 7,-3 0 -22,3 0 0,5 -4 16,-8 4 -16,3 0 15,1 -4 -15,3 0 16,0 4 -16,-7 0 16,0 0 -1,0 0 -15,3 0 0,4 0 16,-3 0 -1,3 0 -15,-3 0 0,11 0 16,-12 0 -16,1 0 0,-1 0 16,5 0 -1,-5 0 -15,1 0 0,-1 0 16,5 0 0,-5 0 -16,1 0 15,-1 0 1,1 -3 -16,-1 3 0,1 0 15,0 0 -15,-1 0 16,8 0 -16,-3 0 16,3 0 -16,0 0 0,-4 0 15,4 0 -15,0 0 16,-7 0 -16,3 0 16,8 0 -1,-11 0 -15,-1 0 16,1 0 -16,-1 0 15,4 0 -15,5 0 16,-5 0 -16,12 0 16,-12 0 -16,-4 0 15,9 0 -15,-5 0 16,-4 0 -16,12 0 16,-11 0 -1,-1 3 -15,-3 -3 16,0 0 -16,11 0 15,-7 0 -15,-1 0 0,1 4 16,3 -4 -16,-3 4 16,14 0 -1,-3 -4 -15,-8 0 16,1 3 -16,10 -3 16,-7 12 -16,1 -9 15,-1 -3 -15,-4 0 16,4 4 -1,-7 -4 -15,3 0 0,0 0 16,12 0 -16,-8 0 16,8 0 -16,-5 0 15,5 0 -15,-15 0 0,3 0 16,8 0 0,-12 0 -16,-3 0 15,0 4 -15,4 -4 16,3 0 -1,4 4 -15,-8 -4 16,1 4 0,7 -1 -16,-7 -3 0,11 0 15,-4 4 1,-8 -4 -16,5 0 0,6 0 16,-6 0 -16,-5 0 15,1 0 -15,3 0 16,0 0 -16,-3 0 15,0 0 -15,10 0 16,-6 0 -16,-1 0 16,12 0 -16,-12 -4 15,4 4 -15,0 0 0,-7 0 16,-4 0 -16,-1 0 16,5 0 454,-1 0 -454,-3 0 -16,4 0 16,7 0 -16,-4 0 0,1 0 15,-1 0 -15,8 0 16,-4 0 -16,4 0 15,-8 0 -15,0 0 16,1 0 -16,-5 0 0,1 0 16,-1 0 -16,5 0 15,-9 0 -15,5 0 16,-1 0 -16,1 0 5,7 0 -5,0 -3 15,-3 3 -15,3 -8 16,4 4 -16,-12 4 15,8 0 -15,0 0 16,-7 0 -16,7 0 0,-8 0 16,1 0 -16,0 0 15,-1 0 1,4 0 -16,-3 0 0,0 0 16,-1 0 -16,4 0 15,-3 0 -15,-1 0 16,1 0 -16,7 0 15,-7 4 -15,3 -4 0,-3 0 16,10 8 -16,-10 -8 16,3 0 -16,-3 0 15,3 3 -15,-3 -3 16,-1 0 -16,1 0 16,3 0 -16,-3 0 15,-1 0 -15,5 0 0,3 0 16,-4 0 -1,0 0 -15,4 0 0,0 0 16,-3 0 -16,3 0 16,-8 -3 -1,9 -5 -15,-9 4 0,4 -3 0,1 3 16,3 0 -16,-8 0 16,8 1 -16,1 -5 15,-9 4 1</inkml:trace>
    </iact:actionData>
  </iact:action>
  <iact:action type="add" startTime="32869">
    <iact:property name="dataType"/>
    <iact:actionData xml:id="d3">
      <inkml:trace xmlns:inkml="http://www.w3.org/2003/InkML" xml:id="stk3" contextRef="#ctx0" brushRef="#br1">59 938 0,'3'0'15,"5"0"-15,-4 0 5,0 0 -5,-1 0 16,1 0 -1,4 0 -15,-1 0 0,1 0 16,-1 -4 -16,5 4 16,-5 0 -16,8 0 15,8 0 -15,-12 0 16,4 0 -16,4 0 15,4 -4 -15,-8 4 16,4 -4 -16,0 1 0,3 3 16,-7 -8 -1,19 4 -15,-11 1 0,-4 3 16,-8 0 0,-3 0 -16,7 0 0,-8 0 15,12 0 -15,-7 0 16,-1 0 -16,4 -4 15,0 4 -15,8 -11 0,3 7 16,-11 4 -16,27 -4 31,-23 4 -31,3 0 0,-7 -8 16,8 8 -16,-8 0 16,-3 0 -1,3 0 -15,0 -3 0,-4 3 16,-3 0 -16,7 0 15,-8 0 -15,1 0 0,-1 0 16,8 0 -16,-7 0 16,0 0 -1,10 0 -15,-6 0 0,-1 0 16,-3 0 -16,14 0 16,-10 0 -16,22 0 15,-19 0 1,0 0 -16,-4 0 15,-3 0 -15,3 0 0,4 0 16,-7 0 -16,3 3 16,4 -3 -12,-7 0 11,10 0 -15,-10 0 16,7 0 -16,-7 0 16,3 0 -16,8 8 0,-12 -8 15,1 0 1,-1 0 -16,5 0 0,-5 4 15,1 -4 -15,-1 7 16,12 -3 -16,-7 -4 16,3 0 -16,4 0 0,-4 0 15,-8 0 1,12 0 -16,-11 0 0,-5 0 16,1 0 -16,0 0 15,0 0 -15,7 0 16,-7 0 -1,0 0 -15,-1 0 16,1 0 -16,4 0 16,-1 0 -16,-3 0 15,4 -7 1,-5 7 -16,5 0 16,-4 0 -16,7 0 15,-3 -4 -15,-5 4 16,1 0 -16,0 0 15,0 0 1,3 0 0,-3 0 -1,0 0 1,0 0 15,-1 0 -31,1 0 16,0 7 -1</inkml:trace>
    </iact:actionData>
  </iact:action>
  <iact:action type="add" startTime="32870">
    <iact:property name="dataType"/>
    <iact:actionData xml:id="d4">
      <inkml:trace xmlns:inkml="http://www.w3.org/2003/InkML" xml:id="stk4" contextRef="#ctx0" brushRef="#brinv">0 0 0</inkml:trace>
    </iact:actionData>
  </iact:action>
  <iact:action type="add" startTime="32871">
    <iact:property name="dataType"/>
    <iact:actionData xml:id="d5">
      <inkml:trace xmlns:inkml="http://www.w3.org/2003/InkML" xml:id="stk5" contextRef="#ctx0" brushRef="#brinv">2639 966 0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6-11-17T02:14:39.210Z"/>
    </inkml:context>
    <inkml:brush xml:id="br0">
      <inkml:brushProperty name="width" value="0.25149" units="cm"/>
      <inkml:brushProperty name="height" value="0.25149" units="cm"/>
      <inkml:brushProperty name="color" value="#7030A0"/>
    </inkml:brush>
    <inkml:brush xml:id="br1">
      <inkml:brushProperty name="width" value="0.25149" units="cm"/>
      <inkml:brushProperty name="height" value="0.25149" units="cm"/>
      <inkml:brushProperty name="color" value="#00B0F0"/>
    </inkml:brush>
    <inkml:brush xml:id="br2">
      <inkml:brushProperty name="width" value="0.25149" units="cm"/>
      <inkml:brushProperty name="height" value="0.25149" units="cm"/>
      <inkml:brushProperty name="color" value="#FBB041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9982">
    <iact:property name="dataType"/>
    <iact:actionData xml:id="d0">
      <inkml:trace xmlns:inkml="http://www.w3.org/2003/InkML" xml:id="stk0" contextRef="#ctx0" brushRef="#br0">74 142 0,'4'0'0,"3"0"172,-3 0 -156,0 0 -16,-1 0 16,9 0 -16,-5 0 15,-3 0 -15,0 3 16,0 -3 -16,3 0 0,5 0 15,-9 0 -15,5 0 16,-4 0 -16,3 0 16,4 0 -1,-7 0 1,0 0 0,-4 4 -16,4 -4 15,0 0 1,-1 0 15,1 0 -15,7 0 -16,-3 0 15,-4 0 -15,0 0 16,-1 0 -16,1 -4 16,0 1 -1,3 3 -15,1 -4 0,0 4 16,-5 0 -16,1 0 0,4 -4 15,-1 4 -15,16 -7 16,-12 7 0,-3 0 -16,7 0 15,-11 0 -15,3 0 16,-3 0 -16,3 0 16,-3 0 -16,4 0 15,-1 0 -15,-3 0 16,4 0 -1,-1 0 1,1 0 0,-1 0 -16,1 0 15,-1 0 -15,1 -4 16,-4 4 0,3 -4 -16,1 0 15,-1 4 1,1 -3 -16,7 3 15,-7 0 -15,-1 0 16,1 0 -16,-1 0 16,1 0 -16,-1 0 15,5 0 -15,-5 0 16,4 0 -16,5 0 16,-9 0 -16,8 0 15,-3 0 -15,3 0 16,-8 0 -16,5 0 0,-5 0 15,1 0 -15,-5 0 16,1 0 -16,0 0 16,0 0 -1,-1 0 -15,9 7 16,-8 -3 414,-1 -4 -430,1 0 16,0 4 -16,3 -4 16,-7 3 -16,8 -3 15,0 0 -15,-1 4 16,1 -4 -16,-1 0 16,1 0 -16,-1 0 15,1 0 -15,-1 0 16,1 0 -16,3 0 15,-3 0 -15,3 0 21,8 0 -21,-4 0 0,-7 0 16,7 0 -16,-8 0 15,1 0 -15,22 0 16,-19 0 0,1 0 -16,10 0 15,-3 0 -15,4 0 0,-12 0 16,4 0 -16,8 0 15,-12 4 -15,1 -4 16,3 4 -16,-8 -1 16,1 1 -16,14 -4 15,-7 0 -15,-3 4 0,3 -4 16,0 8 -16,-7 -8 16,7 0 -16,-8 0 15,5 0 -15,-5 0 16,4 0 -16,-3 0 15,-1 0 -15,1 0 16,0 0 -16,-1 0 16,1 0 -16,-5 0 0,5 0 15,-4 0 -15,0 0 16,7 0 -16,-4 0 16,9 0 -1,-5 0 -15,-7 0 16,-1 0 -16,1 0 0,0 0 15,3 0 1,-3 0 -16,4 -4 16,-1 0 -16,1 4 15,-4 0 -15,3 -4 16,-3 4 -16,4 0 16,-5 0 -16,1 0 15,4 0 -15,-1 0 0,-3 0 16,7 0 -16,-3 0 15,-4 0 -15,3 0 16,12 0 -12,-8 -4 -4,1 4 0,7 -3 15,-1 -1 -15,-6 4 16,3 0 -16,0 0 16,-11 0 -16,3 0 15,8 -4 -15,-7 4 0,-1 0 16,-3 0 -16,11 0 15,-7 0 1,-1 8 -16,1 -8 421,-4 0 -405,0 0 15,-4 3 0,7 -3 -31,1 0 16,-5 0 -16,1 0 16,8 -3 -16,-5 -1 31,1 0 -15,-5 4 -16,1 0 15,7 0 -15,-3 0 16,-4 0 -16,3 -4 15,-3 4 -15,4 0 16,-1 0 -16,8 -7 16,-7 7 -1,3 0 -15,-3 0 16,-1 0 -16,1 -4 0,-4 4 16,3 0 -1,1 0 -15,-1 -4 0,-3 4 16,4 0 -16,3 0 15,-4 0 1,1 0 -16,0 0 0,10 0 0,-10 -3 16,3 3 -1,-3 0 -15,3 -4 16,4 4 -16,-7 0 0,7 0 16,-8 0 -16,-3 0 15,4 -4 -15,-1 4 16,1 0 -16,-4 0 0,-1 0 15,5 0 -15,-4 0 16,0 0 -16,-1 0 16,12 0 -1,-11 0 -15,11 0 0,-7 0 16,7 0 -16,-4 0 16,19 -8 -1,-22 8 -15,3 0 16,8 0 -16,-11 0 15,3 0 -15,-3 0 0,7 0 16,-4 0 -16,12 0 16,3 0 -16,4 0 15,-15 -3 -15,0 3 16,-3 0 -16,-5 0 16,5 11 -16,-1 -11 390,4 0 -390,8 0 16,-8 0 -16,15 0 0,-15 0 15,15 0 -15,-7 0 16,0 0 -16,-12 0 31,-4 4 -31,16 -4 0,-8 0 0,4 0 16,8 0 -16,10 4 16,-14 -4 -16,7 0 15,-11 0 -15,-4 0 16,-7 0 -16,3 0 15,8 0 -15,-8 0 16,0 0 -16,20 0 0,-1 0 16,0 0 -16,0 0 15,-3 0 -15,-5 0 16,-10 0 -16,3 0 16,4 0 -16,3 0 15,8 0 -15,-3 -4 16,3 -4 -16,-4 4 0,-10 1 15,2 -1 1,-10 0 -16,11 -3 0,-8 3 16,-3 0 -16,14 -11 15,-3 11 -15,8 0 16,3 1 -16,-8 -5 16,5 4 -16,3 4 15,-19 0 -15,16 -3 16,-12 3 -16,8 0 0,-1 0 15,1 0 -15,-4 0 16,-8 0 -16,8 0 16,-15 0 -16,3 0 0,-7 18 31,8 -14 419,11 -4 -450,0 4 0,-8 -4 16,12 0 -16,-12 0 15,12 0 -15,-8 0 16,-8 0 -16,12 0 16,-8 0 -16,-3 0 15,-1 0 -15,5 0 0,-5 0 16,1 0 -16,-1 0 15,5 0 -15,-5 4 16,1 -4 -16,-1 0 16,1 0 -16,7 0 15,4 0 -15,-4 0 0,4 3 16,-4 -3 -16,4 0 16,-8 4 -1,-3 0 -15,11 -4 0,-12 4 16,1 0 -16,3 -4 15,0 3 -15,1 -3 0,-5 0 16,12 0 -16,-8 0 16,1 0 -16,7 0 15,-4 0 -15,-4 0 16,8 0 0,-12 0 -16,1 4 0,0 -4 15,3 0 -15,-4 0 16,-3 4 -16,0 -4 15,0 0 -15,3 0 16,5 0 -16,3 0 16,0 0 -16,-4 0 15,4 0 -15,-7 0 16,-1 -4 -16,-3 4 16,0 0 -16,-4 -7 46,0 -1 -46</inkml:trace>
    </iact:actionData>
  </iact:action>
  <iact:action type="add" startTime="27853">
    <iact:property name="dataType"/>
    <iact:actionData xml:id="d1">
      <inkml:trace xmlns:inkml="http://www.w3.org/2003/InkML" xml:id="stk1" contextRef="#ctx0" brushRef="#br1">130 406 0,'12'0'141,"-1"0"-141,4 0 16,0 0 -16,-11 0 15,4 0 -15,-1 0 16,4 0 -16,-3 0 16,0 0 -16,-1 0 15,-3 4 -15,3 -4 0,-3 0 16,4 0 -16,-1 0 15,1 3 -15,3 1 16,-3 -4 -16,-1 0 16,5 0 -16,-1 0 15,-4 0 -15,1 0 0,-4 0 16,3 4 4,-3 -4 -20,7 0 0,-7 0 15,0 0 1,0 0 -16,0 4 15,3 -4 -15,1 0 16,-5 0 -16,1 0 0,4 0 16,-1 0 -16,5 0 15,-5 0 -15,1 0 16,-1 0 0,1 0 -16,3 0 0,0 0 15,-3 0 -15,0 0 16,10 0 -16,-10 0 0,-1 0 15,-3 0 -15,11 0 16,-11 0 -16,0 0 16,0 0 -16,-1 0 15,5 0 -15,-4 0 16,7 0 -16,-7 0 16,0 0 -16,-1 0 15,1 0 -15,4 -4 0,-1 4 16,1 -4 -16,-1 0 15,1 4 -15,-4 0 16,7 0 -16,-3 0 16,-1 0 -1,-3 0 -15,3 0 16,16 4 -16,-15 -4 505,-1 0 -505,1 0 15,-4 0 -15,7 0 16,-7 0 -16,-1 0 0,1 0 15,4 0 -15,-1 -4 16,12 4 0,-11 0 -16,-5 0 15,5 0 -15,3 0 16,-3 0 -16,-4 0 16,-1 0 -16,1 0 15,0 0 -15,4 0 0,-5 0 16,1 0 -3,0 0 2,3 0 1,-3 0 15,0 0 -31,4 0 16,-1 0 -16,-3 0 0,0 0 16,-1 0 -1,5 0 -15,-1 0 16,1 -3 -16,0 3 15,-1 0 -15,-3 0 16,7 -4 -16,-3 0 0,-1 4 16,1 0 -1,-4 0 -15,11 -4 0,-8 4 16,1 0 -16,-1 0 16,5 0 -16,-5 0 15,1 0 -15,-1 0 0,-3 0 16,11 0 -1,-7 0 -15,-4 0 16,3 0 0,12 0 -16,-11 0 0,-1 0 0,1 -4 15,3 1 -15,-4 3 16,-3 0 -16,4 -4 16,-4 4 -1,-1 0 1,5 0 -16,-4 0 15,-1 0 -15,1 0 16,4 -4 -16,-4 4 16,7 -4 -1,-4 1 -15,1 3 16,0 0 -16,-1 0 16,4 -4 -16,-3 4 15,-1 0 -15,5 0 16,3 0 -16,-11 0 15,3 0 -15,1 0 0,3 0 6,-3 0 -6,-5 0 16,5 0 -1,0 0 -15,3 0 16,-7 0 0,-1 0 -1,5 0 -15,-1 0 16,-3 0 -16,8 0 0,-5 0 15,1 0 -15,18 0 16,-15 0 0,12 0 -16,-8 0 15,-4 0 -15,1 4 0,-1 -4 16,0 0 0,-3 0 -16,0 0 0,7 3 15,-8 -3 -15,1 4 16,-1 -4 -16,5 0 15,-5 0 -15,1 0 0,3 0 16,4 0 0,-4 0 -16,5 0 15,-1 0 -15,-4 0 0,-3 0 16,-1 0 -16,4 0 16,-3 0 -16,0 0 15,-1 0 -15,4 0 16,-7 0 -16,4 0 0,-1 0 15,1 0 -15,22 0 16,-19 -4 0,12 1 -16,-12 3 15,-3 0 -15,11 -8 16,-12 8 -16,-3 0 16,4 4 -1,-1 -4 426,-3 0 -441,3 0 15,1 4 -15,0 -4 16,3 3 0,-7 -3 -16,-1 0 15,1 0 -15,0 0 16,0 4 -16,0 -4 15,-1 0 -15,1 0 16,0 0 -16,7 0 16,-7 0 -16,7 4 20,-7 -4 -20,11 0 0,-7 0 16,-1 0 -16,-3 0 15,4 0 -15,7 0 16,-8 0 -16,-3 0 0,4 0 15,7 0 -15,-15 4 16,7 -4 -16,1 0 16,-1 0 -1,5 0 -15,-9 0 0,5 0 16,-1 0 -16,1 0 16,-4 0 -1,7 0 -15,-3 0 0,-1 0 16,1 0 -16,-1 0 15,1 0 1,3 0 -16,-3 -4 0,11 4 16,-12 0 -16,4 0 15,-3 0 -15,3 0 16,1 0 -16,-5 0 16,1 0 -16,3 0 15,-3 0 -15,-1 0 0,4 0 16,-3 0 -1,0 0 1,-1 0 -16,4 0 16,1 0 -1,-5 0 -15,5 0 0,7 0 16,-8 0 0,0 0 -16,8 0 0,-15 0 15,11 0 -15,-4 0 16,1 0 -16,-5 0 15,1 0 1,-1 0 -16,5 0 0,-5 4 0,1 -4 16,-1 0 -16,12 0 15,-15 0 -15,11 0 16,-4 0 -16,1 0 20,-5 0 -20,1 0 15,-5 0 -15,1 -4 16,8 8 -16,-5 -4 505,1 3 -505,-1 1 15,5 -4 -15,-5 0 16,1 0 0,-1 0 -16,1 0 0,7 0 15,-8 -4 1,5 4 -16,3 0 0,-8 -3 16,1 -1 -16,3 0 15,1 4 -15,-1 0 16,4 0 -16,8 -4 15,-12 4 -15,0 0 16,8 0 -16,-8 0 0,8 -7 16,-4 7 -16,-7 0 15,3 0 -15,1 -4 16,3 -3 -16,-8 3 16,5 0 -16,10 0 15,-7 4 -15,4 0 16,-4 -4 -16,-7 -7 0,-1 19 15,1 -8 -15,-1 15 16,12 -8 389,-7 -7 -389,10 0 -16,-14 0 16,3 0 -16,-3 4 15,-1 -4 -15,5 0 0,-9 0 16,1 0 -16,0 0 15,0 0 -15,3 0 16,-3 0 -16,4 0 16,-1 0 -16,-3 4 15,3 -4 -15,1 7 16,3 -7 -16,4 0 16,0 8 -16,4 -8 15,-7 4 -15,-1 -4 16,8 0 -16,-12 0 0,1 3 15,0 -3 1,3 4 -16,-4 -4 0,-3 0 16,0 0 -16,3 0 15,9 0 -15,-5 0 16,4 0 0,-4 0 -16,1 0 15,-5 0 -15,1 0 0,7 0 16,-8 4 -16,1 -4 15,3 0 -15,4 0 16,-7 0 -11,-1 0 11,-3 0 -1,11 0 -15,-7 0 0,-4 0 0,3 0 16,12 0 0,-11 0 -16,3 0 15,0 0 -15,8 0 0,-8 0 16,12 0 -16,-12 0 15,-3 0 -15,3 0 0,1 0 16,-5 4 0,1 -4 -16,-4 0 0,3 0 15,1 4 -15,3 -4 32,-7 0 -32,-1 0 0,5 0 15,0 0 -15,-1 0 16,1 0 -16,-1 0 15,1 0 -15,3 0 0,-7 0 16,3 0 -16,1 0 16,-4 0 -16,0 0 15,-1 -4 63,-3 0 -78</inkml:trace>
    </iact:actionData>
  </iact:action>
  <iact:action type="add" startTime="43731">
    <iact:property name="dataType"/>
    <iact:actionData xml:id="d2">
      <inkml:trace xmlns:inkml="http://www.w3.org/2003/InkML" xml:id="stk2" contextRef="#ctx0" brushRef="#br2">29 704 0,'15'0'139,"7"0"-139,-3 0 16,8 0 -16,-9 0 15,-2 -8 -15,10 8 0,-15 0 16,19 4 0,-18 -4 -16,3 0 15,4 0 -15,-8 0 16,4 0 -16,4 0 15,11 0 -15,-15 -4 0,4 1 16,-4 3 0,0 -4 -16,-7 0 0,15 4 15,-12 0 1,-4 0 -16,12 0 16,-7 0 -16,-5 0 15,8 0 -15,0 0 16,-3 0 -16,10 0 15,-10 0 -15,-1 0 0,0 0 16,4 0 -16,-3 0 16,-5 -4 -16,16 0 15,-4 1 -15,-4 3 16,-4 0 -16,1 0 16,3 0 -16,-4 0 15,-3 0 -15,-1 0 16,20 0 -1,-20 0 -15,1 0 16,3 0 -16,-4 0 16,5 0 -16,3 0 15,4 0 -15,-4 0 16,8 0 -16,-5 0 16,5 0 -16,-8 -4 15,-7 4 -15,11 0 16,-12 0 -16,1 0 0,-5 0 15,5 0 -10,0 4 11,-1 -4 503,8 0 -503,-7 0 0,-1 0 -16,5 0 15,-5 0 -15,1 0 16,-1 0 -16,12 0 15,-11 0 -15,-1 0 16,8 3 -16,0 -3 16,-7 0 -16,-1 0 15,5 0 -15,-5 0 16,1 0 -16,-4 0 16,3 0 -16,8 0 15,-7 0 -15,3 0 0,-3 0 16,7 0 -16,-8 0 15,5 0 -15,7 0 16,-8 0 -16,8 -3 16,-4 3 -1,-4 0 -15,12 0 0,-8 0 0,-4 0 16,12 -8 -16,-4 4 16,3 4 -16,5 0 15,-8 0 1,-4 0 -16,0 0 15,0 0 -15,-4 0 0,4 0 16,1 0 -16,-5 0 16,8 0 -16,-4 0 15,-4 0 -15,4 0 16,8 -7 -16,-12 7 16,12 -8 -16,-4 8 15,-8 0 -15,0 0 16,1 0 -16,3 0 15,0 0 -15,-4 0 0,8 -4 16,-4 4 -16,4 0 16,-8 0 -16,12 0 15,-4 0 -15,4 -3 21,-12 3 -21,0 0 16,1 0 -16,6 0 15,-10 0 1,11 -4 -16,-12 0 15,12 0 -15,-4 1 16,-3 3 -16,3 0 0,15 3 16,-7 -3 390,-12 4 -406,0 -4 14,8 0 -14,-4 0 0,27 -4 15,-20 -3 1,12 3 -16,-22 4 0,-1 0 15,4 0 -15,-7 0 16,-1 0 -16,1 0 16,-1 0 -16,-3 0 15,11 4 1,-7 -4 -16,3 4 16,-3 -4 -16,-1 0 15,4 0 -15,16 0 16,-16 0 -16,-3 0 15,3 0 -15,-3 0 16,-1 3 0,1 -3 -16,-5 0 0,9 0 15,-8 0 -15,11 0 16,-8 0 -16,8 0 16,-3 0 -16,-1 0 15,12 0 -15,-5 0 16,5 0 -16,-4 4 0,11 -4 15,-7 0 1,-1 0 -16,-3 11 0,8 -7 16,-12 0 -16,23 -4 15,-8 0 -15,11 11 16,-3 -3 -16,-12 -4 0,-10 -1 16,-1 1 -16,-4 0 15,0 0 -15,-3 0 16,-1 -4 -16,5 0 15,3 7 -15,-8 -7 16,1 0 -16,-4 0 0,3 0 16,8 0 -1,-3 0 -15,-1 0 0,8 0 16,-8 4 -16,-3 -4 16,14 0 -16,-14 0 15,7 4 -10,4 -4 -5,-8 0 16,1 3 -1,10 -3 -15,-10 0 0,3 0 16,0 0 -16,-4 0 16,-3 0 -16,10 0 15,-10 0 -15,0 -3 16,-1 3 -16,4 0 16,-3 -4 -16,0 4 15,-1 0 -15,12 0 16,-12 0 -16,-3 0 15,4 0 1</inkml:trace>
    </iact:actionData>
  </iact:action>
  <iact:action type="add" startTime="43732">
    <iact:property name="dataType"/>
    <iact:actionData xml:id="d3">
      <inkml:trace xmlns:inkml="http://www.w3.org/2003/InkML" xml:id="stk3" contextRef="#ctx0" brushRef="#brinv">0 0 0</inkml:trace>
    </iact:actionData>
  </iact:action>
  <iact:action type="add" startTime="43733">
    <iact:property name="dataType"/>
    <iact:actionData xml:id="d4">
      <inkml:trace xmlns:inkml="http://www.w3.org/2003/InkML" xml:id="stk4" contextRef="#ctx0" brushRef="#brinv">4416 740 0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6-11-17T02:16:25.478Z"/>
    </inkml:context>
    <inkml:brush xml:id="br0">
      <inkml:brushProperty name="width" value="0.25149" units="cm"/>
      <inkml:brushProperty name="height" value="0.25149" units="cm"/>
      <inkml:brushProperty name="color" value="#0000FF"/>
    </inkml:brush>
    <inkml:brush xml:id="br1">
      <inkml:brushProperty name="width" value="0.25149" units="cm"/>
      <inkml:brushProperty name="height" value="0.25149" units="cm"/>
      <inkml:brushProperty name="color" value="#009E49"/>
    </inkml:brush>
    <inkml:brush xml:id="br2">
      <inkml:brushProperty name="width" value="0.25149" units="cm"/>
      <inkml:brushProperty name="height" value="0.25149" units="cm"/>
      <inkml:brushProperty name="color" value="#FBB041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9057">
    <iact:property name="dataType"/>
    <iact:actionData xml:id="d0">
      <inkml:trace xmlns:inkml="http://www.w3.org/2003/InkML" xml:id="stk0" contextRef="#ctx0" brushRef="#br0">93 78 0,'11'0'125,"19"-4"-109,-11 0 -16,-8 4 0,4 0 16,1 0 -16,-5 -4 15,4 4 -15,0 0 16,8 0 -16,-12 0 16,-3 0 -16,-1 0 15,4 0 -15,-3 0 16,0 0 -16,3 0 15,0 0 -15,4 0 16,-7 0 -16,-1 0 0,9 0 16,-9 0 -16,4 0 15,-3 -4 1,11 4 -16,-8 -3 0,-3 3 16,7 0 -16,-8 0 18,8 -4 -18,8 4 0,0 0 16,-4 -4 -1,-8 4 -15,0 0 16,8 -7 -16,-8 7 16,1 0 -16,7 -8 15,-8 8 -15,8 -4 16,-8 4 -16,0 0 16,-3 0 -16,7 0 15,0 0 -15,-11 0 0,7 0 16,1 0 -16,-5 0 15,1 0 -15,-1 8 16,1 -8 0,3 4 -16,-3 -4 0,-1 3 15,1 -3 -15,-1 0 16,5 4 -16,-5 -4 16,1 0 -16,-4 0 15,3 4 -15,1 -4 0,-5 0 16,5 0 -16,7 0 15,0 0 1,-4 0 -16,1 0 0,3 0 16,-4 0 -16,1 0 15,6 0 -15,-10 0 16,0 0 -16,3 0 16,0 0 -16,-3 -4 15,-1 4 -15,1 0 0,7 0 16,4 0 -16,3 -4 15,9 4 -15,-1 0 16,-8 0 -16,16 -3 16,-30 3 -1,-1 0 -15,5 0 0,-1 0 16,-4 0 -16,1 -12 16,3 12 -16,-3 0 15,-1 -3 -15,1 3 6,-4 0 -6,7 0 15,-7 0 -15,3 0 0,1 0 16,-4 0 -16,11 0 16,-8 0 -16,-3 0 15,23 3 1,-20 -3 -16,1 8 16,-5 -8 -16,1 4 0,4 -4 15,-1 7 -15,8 -3 16,-7 0 -1,0 -4 -15,7 3 16,-4 -3 -16,15 4 31,-14 -4 -31,-1 0 0,8 4 16,-12 -4 -16,1 0 16,0 4 -16,3 -4 15,-4 0 -15,-3 0 0,0 0 16,19 0 -1,-8 0 458,15 0 -473,-4 -4 0,-3 4 16,0 0 -16,-1 0 15,-3 0 1,-11 0 -16,7 0 0,-8 0 16,1 0 -16,-1 0 15,1 0 -15,7 0 16,0 0 -16,-4 0 16,5 0 -16,-5 0 0,12 0 15,-8 0 -15,0 -4 16,7 4 -16,-7 0 15,-3 0 -15,-1 0 16,0 0 -16,1 0 16,10 0 -16,-6 0 15,-1 0 -15,3 0 16,-6 0 -16,-1 0 0,12 -4 16,-16 4 -16,1 0 15,11 0 -15,-15 0 16,11 0 -16,-8 0 15,4 0 -15,5 0 16,-1 0 -16,0 0 20,-4 4 -20,12 -4 15,-8 0 -15,0 0 16,4 8 -16,-8 -8 0,-3 0 16,14 0 -1,-14 0 -15,-1 0 0,-3 0 16,15 0 -16,-8 0 15,23 0 -15,12 0 16,-27 0 -16,-8 4 16,4 -1 -1,-4 -3 -15,-3 4 0,-4 0 16,-1 3 -16,1 -7 16,0 0 -16,0 0 15,-1 4 -15,5 -4 31,0 0 -31,26 0 0,-19 0 474,7 0 -474,-10 0 15,3 4 -15,-4 -4 0,0 0 16,-3 4 0,-1 0 -16,9 -1 15,-9 5 -15,1 -4 0,3 -4 16,4 0 -16,0 0 16,8 3 -16,-12 -3 0,0 0 15,12 0 1,-15 0 -16,-1 0 0,1 0 15,3 0 -15,-7 0 16,0 0 0,3 -3 -16,-3 3 0,3 -4 15,1 4 1,0 0 -16,-1 0 16,12 -4 -16,-4 4 15,4 -4 -15,-4 4 0,4 0 16,-8 0 -16,1 0 15,-5 0 -15,1 0 16,-1 0 -16,1 0 16,3 0 -16,-3 0 15,-1 0 -15,1 0 16,11 4 -1,-8 -4 -15,0 0 16,4 0 -1,4 0 -15,-7 4 0,6 0 16,-6 -1 -1,-1 -3 -15,4 0 0,-7 4 16,3 4 -16,-3 -5 16,3 -3 -16,-4 0 15,1 0 -15,3 4 16,4 -4 -16,-3 0 16,-1 0 -16,8 -4 15,0 -11 -15,-12 12 0,5 3 16,-5 0 -16,1 3 15,14 -3 458,1 0 -458,-4 0 1,26 0 -16,-33 0 16,-1 0 -16,0 0 15,4 4 -15,8 0 16,-4 -4 0,3 0 -16,-3 11 0,4 -11 15,-12 4 -15,20 -4 16,-20 0 -1,-4 0 -15,1 0 16,-1 0 -16,5 0 16,-5 0 -16,-3 0 15,4 0 -15,-1 0 0,16 -8 16,-16 8 -16,16 0 16,-8 0 -1,0 0 -15,8 -7 0,-12 3 16,1 0 -16,6 1 15,-10 -1 -15,0 4 0,-1 -4 16,4 0 0,-3 4 -16,3 0 0,-3 -3 15,11 3 -15,0 -4 16,3 4 -16,8 -12 16,1 12 -16,-20 0 15,0 0 1,4 -3 -12,-7 -1 -4,-1 4 15,5 -4 1,-8 4 -16,-1 -4 0,1 1 16,-4 -1 15,4 4 0,0 0 -31,14 0 391,1 0 -391,-4 4 0,1 -4 15,-5 0 -10,0 0 11,-3 0 -16,-1 3 16,1 1 -16,-1 -4 15,5 0 -15,-5 4 16,1 -4 -16,-1 0 16,12 11 -16,-7 -11 0,-5 0 15,8 0 -15,-7 0 16,-1 0 -16,8 0 15,-11 0 -15,11 0 16,-3 0 -16,-1 0 16,0 0 -1,1 0 -15,-5 0 0,1 0 16,3 0 -16,4 0 0,-4 0 16,12 0 -1,-8 0 -15,12 -7 0,-16 7 16,4 0 -16,4 0 15,-8 0 1,0 0 -16,1 0 0,-5 0 16,1 0 -16,-1 -4 15,1 4 1,11 0 -16,-4 0 16,8 0 388,7 0 -389,-8 0 -15,-6 0 0,-1 0 16,11 0 0,-18 0 -16,-1 0 15,5 -4 -15,6 4 16,1 -4 -16,27 1 16,-28 3 -1,5 -4 -15,-8 4 0,4 0 16,-8 0 -1,1 -4 -15,7 4 0,-12 -8 16,12 5 -16,4 -1 16,-5 0 -16,5 0 15,-4 4 -15,4 0 16,-8 -7 -16,4 7 0,-4 0 16,-8 0 -16,20 0 15,-20 0 1,-3 0 -16,4 0 15,-1 0 -15,4 0 16,-3 0 -16,0 0 16,-5 0 -16,5 4 0,-8 -1 15,15 -3 397,4 0 -412,3 0 15,-10 0 -15,-5 0 0,8 0 16,-7 0 -16,0 0 15,-1 0 -15,4 0 16,1 0 0,3 0 -16,0 4 0,4 -4 15,-8 4 -15,4 -4 16,4 11 -16,0 -11 16,-12 0 -16,5 0 0,-5 0 15,5 0 -15,-5 0 16,1 0 -1,3 0 -15,12 0 0,-8 0 16,11 -7 -16,-11 7 0,8 -4 16,-4 4 -16,11 0 15,-26 0 1,11 -4 -16,-7 4 16,7 0 -16,3 -4 15,24 -7 -15,-12 7 16,-11 4 -16,4 0 15,-12 0 -15,-3 0 16,3 0 -16,0 0 16,-3 0 -16,-4 0 15,-1 0 -15,1 0 16,0 0 -16,0 0 16,-1 0 -16,5 0 15,-4 0 -15,3 0 16,1 0 -16,7 0 0,0 0 15,-11 0 1,15 0 -16,-8 4 0,4 0 16,0 -4 -16,-7 4 15,-1 -4 -15,-3 0 16,0 0 -16,0 0 16,-1 0 -16,5 0 15,-4 0 16</inkml:trace>
    </iact:actionData>
  </iact:action>
  <iact:action type="add" startTime="26495">
    <iact:property name="dataType"/>
    <iact:actionData xml:id="d1">
      <inkml:trace xmlns:inkml="http://www.w3.org/2003/InkML" xml:id="stk1" contextRef="#ctx0" brushRef="#br1">29 560 0,'3'0'0,"5"0"130,-4 0 -115,-1 0 -15,5 0 16,-1 0 -1,-3 0 -15,0 0 0,4 0 16,-5 0 -16,1 0 16,7 0 -16,-7 0 15,4 0 -15,-4 0 16,3 0 -16,-3 0 16,7 0 -16,-3 0 15,-1 0 -15,-3 0 16,0 0 -16,3 0 15,-3 0 -15,4 0 16,-1 0 -16,-3 0 16,4 0 -16,-5 0 0,5 0 15,-4 0 -15,-1 0 16,5 0 -16,-4 0 16,0 0 -16,-1 0 15,9 -3 -15,-9 3 16,1 0 -16,0 -4 15,0 4 -15,7 -4 16,-7 4 0,3 -4 -16,1 1 15,-4 3 -15,7 -4 16,4 -4 0,-7 8 -16,-1 -7 0,5 7 15,-1 -4 -15,-4 0 16,-3 4 -16,11 0 15,-7 0 -15,-1 -4 16,-3 4 -16,0 0 16,0 0 -1,3 0 -15,-3 0 16,0 0 0,0 0 3,-1 0 -19,1 0 0,4 -3 16,3 3 -16,-3 0 15,-5 0 -15,9 -4 16,-5 4 15,-3 0 -15,0 0 15,3 0 -15,-3 0 -1,0 0 -15,0 0 16,7 0 -16,-7 0 16,-1 0 -16,1 0 15,0 0 -15,0 0 16,0 0 0,3 0 -16,-3 0 15,0 0 -15,-1 0 16,1 0 -16,0 4 15,0 -4 -15,7 3 0,-7 -3 16,0 0 0,-1 0 -16,5 4 15,-4 -4 -15,0 0 16,3 0 0,-3 0 -16,0 0 0,3 0 15,-3 0 -15,0 0 16,0 0 -1,7 0 -15,-4 4 16,-3 -4 -16,4 0 16,-1 0 -1,5 0 -15,-5 0 0,1 0 16,-1 0 -16,-3 0 16,7 8 -16,-3 -8 15,-1 0 -15,-3 0 15,11 0 1,-3 0 -16,-5 0 15,1 0 -15,3 0 16,-7 0 -16,0 0 16,3 0 -1,-3 0 -15,0 0 16,-1 0 0,5 0 -16,0 0 0,-5 0 15,1 0 -15,4 0 0,-5 0 16,13 0 -1,-9 0 -15,-3 0 16,0 0 0,-1 0 -16,5 0 15,-4 0 1,-1 0 -16,1 0 16,0 0 -1,0 0 1,0 0 -16,-1 0 0,9 -4 15,-9 4 -15,1 -4 16,0 4 -16,4 0 16,-1 0 -16,1 0 0,-5 0 15,1 0 1,0 0 -16,0 0 0,0 0 16,-1 0 -16,1 0 15,7 0 1,-7 0 -16,0 -4 0,0 4 15,3 0 1,-3 0 -16,7 0 0,-3 0 16,-4 0 -16,-1 0 15,1 0 1,0 0 -16,4 0 0,-5 0 16,1 0 -16,0 0 15,0 0 1,3 0 -16,-3 0 0,7 0 5,-7 0 -5,0 0 16,3 0 0,-3 0 -16,7 -4 15,-3 4 1,-4 0 0,0 0 -16,-1 0 15,1 0 -15,0 0 16,7 -3 -16,-7 3 15,0 0 -15,0 0 16,-1 0 -16,1 0 16,0 0 -1,3 0 -15,1 -4 16,0 4 -16,-5 0 16,1 0 -16,15 -4 15,-8 4 -15,4 -4 0,-3 4 16,-5 0 -16,1 0 15,-4 0 1,-1 0 0,1 0 -16,7 0 15,-7 0 1,11 0 -16,-3 0 597,-5 0 -597,-3 0 15,3 0 -15,-3 0 16,8 0 0,-9 0 -16,1 0 0,4 0 15,-1 0 -15,5 0 16,-5 0 -16,4 0 15,1 -7 -15,-1 7 0,-3 0 16,-1 0 0,-3 0 -16,0 0 0,-1 0 19,9 0 -19,-5 0 16,1 0 -16,-1 -4 16,-3 4 -16,8 0 15,-5 0 1,-3 0 -16,3 0 0,1 0 15,3 0 -15,-3 0 16,-1 0 -16,1 0 16,3 0 -16,-7 0 15,0 0 -15,3 0 16,-3 0 -16,4 0 0,11 0 31,-12 0 -31,1 0 0,3 0 16,-3 0 -16,-1 0 15,-3 8 1,3 -8 -16,-3 0 0,8 3 16,-9 -3 -16,1 0 15,0 0 -15,0 0 16,3 0 -16,4 8 16,-3 -8 -16,-4 0 15,3 0 -15,1 4 0,7 -4 16,0 0 -16,-7 0 15,7 3 1,-4 -3 -16,-3 0 0,-1 0 16,4 0 -16,-3 0 15,-4 4 -15,0 -4 16,3 0 -16,-3 0 16,0 0 -16,7 0 15,-3 0 -15,-5 0 16,1 0 -16,4 0 15,-1 0 -15,1 0 16,-1 0 0,-3 0 -16,4 0 0,3 0 15,-4 0 1,9 0 -16,-5 0 16,-4 0 -16,1 0 15,-4 0 -15,3 -4 16,-3 4 -1,0 0 -15,3 -3 0,-3 3 16,0 0 -16,4 0 0,-5 0 16,1 0 -16,4 0 15,3 -4 -15,-4 4 16,12 0 0,-11 -4 -16,22 4 31,-22 0 -31,-1 0 0,1 0 15,-4 0 -15,-1 0 32,1 0 -32,0 0 0,0 0 0,-1 0 15,1 0 -15,0 0 16,3 0 0,1 0 -16,0 0 15,-5 0 -15,1 0 16,0 0 -1,0 0 -15,-1 0 16,5 0 0,-4 0 -16,3 -7 15,1 3 -15,-1 0 16,5 -4 -16,-5 5 16,-7 -1 -16,0 0 15,27 4 478,-12 0 -493,-4 0 16,-3 0 -16,-1 0 15,5 0 -15,-5 0 16,1 0 -16,-1 0 16,-3 0 -16,4 0 15,-5 0 1,1 0 -16,0 0 16,0 4 -1,3 -4 -15,-3 0 5,3 0 -5,-3 0 15,4 0 1,-4 0 -16,3 0 16,4 0 -16,5 4 15,-9 -4 1,1 0 -16,7 0 16,-8 3 -16,5 -3 0,10 4 31,-14 -4 -31,-1 0 0,1 0 15,-4 0 -15,-1 0 16,1 0 -16,4 0 16,-4 0 -16,-1 0 0,1 0 15,11 0 -15,-11 0 16,0 0 -16,3 0 16,12 0 -16,-8 0 0,-3 0 15,3 0 1,8 0 -16,-15 0 0,7 0 15,1 -4 -15,-1 4 16,0 0 -16,-3 0 16,-1 -3 -16,9 -1 15,-5 4 -15,-4 -4 16,8 -3 -16,1 3 16,-1 -4 -16,4 8 15,-8 0 -15,0 0 16,12 -3 -16,-8 3 0,-4 0 15,1 0 -15,-1 0 16,15 0 0,-11 0 -16,4 0 15,4 0 -15,-8 0 16,8 0 -16,-4 -4 16,-8 4 -16,0 0 0,1 -8 15,-9 8 -15,1 0 16,-4 -4 -16,0 -7 15,0 0 0,19 11 423,4 0 -422,-1 0 -16,5 0 15,-16 0 -15,-3 0 0,-1 0 16,4 0 -16,-3 0 15,-1 0 -15,1 0 16,7 0 4,-4 0 -20,8 0 0,-4 0 15,-3 0 -15,10 0 16,-7 0 -16,1 -8 16,2 8 -16,-6 0 15,-5 0 -15,1 0 0,3 0 16,1 0 -16,-5 0 15,12 0 -15,-4 0 16,-4 0 -16,12 -4 16,-4 1 -16,0 3 15,-4 0 -15,-4 0 16,12 0 -16,-16 0 16,5 0 -16,-5 0 0,8 0 15,-3 0 -15,-1 0 16,12 0 -16,-4 0 15,-4 0 -15,3 0 16,-6 -4 -16,3 0 16,0 4 -16,-4 0 15,1 -4 -15,-5 4 0,1 0 16,-1 0 -16,8 0 16,0 0 -16,1 -7 15,6 7 -15,5 0 16,3 0 -16,-15 0 15,4 0 -15,-8 0 0,42 22 16,-27 -22 457,-3 0 -473,-8 0 16,0 0 -16,0 0 16,-3 0 -16,10 0 0,5 0 15,-5 0 -15,1 0 16,0 0 -16,-4 0 16,-8 0 -16,0 0 15,4 0 -15,-11 0 16,11 4 -16,0 -4 0,-3 0 15,10 0 1,5 0 -16,3 0 0,-8 0 16,9 0 -16,-20 0 15,0 0 -15,8 0 20,4 0 -4,-4 0 -16,3 0 15,31 0 -15,-23 -7 0,4 3 16,-3 0 -16,-13 0 15,5 4 1,-4 0 -16,7 -11 0,16 4 16,-19 7 -16,-1 0 15,-3 -4 -15,-8 4 16,1 0 -16,-9 0 0,5 4 16,18 14 -1,12 -18 380,-15 0 -379,-1 0 0,-10 8 -16,3 -4 0,0 -1 15,-4 -3 -15,8 4 16,8 8 -16,-12 -12 16,26 0 -16,-29 0 15,10 0 -15,-11 0 16,-3 0 -16,7 0 15,-7 0 -15,7 0 16,7 0 -16,-6 0 16,14 0 -16,-15 0 15,15 -8 -15,-4 4 16,-3 4 0,-12 0 -16,8 -4 0,4 4 15,0 -7 -15,14 7 0,5 -4 16,-12 -3 -16,8 3 15,-19 0 -15,7 -3 16,-15 7 -16,12 -8 16,3 4 -16,-3 -3 15,-4 3 -15,4 0 16,-12 4 -16,8 0 16,3 0 -16,-10 0 15,-1 0 -15,8 0 0,-4 -4 16,49 4 -1,-26 0 -15,-8 0 16,0 0 -16,-11 4 16,-4 -4 -16,-7 4 15,11 -4 -15,-8 0 16,0 0 -16,16 7 16,-12 -7 -16,15 4 0,-7 -4 15,-4 8 -15,7 -1 20,-15 -7 -5,-3 0 -15,-8 4 0,0 0 16,7 11 0,-7 -8 514,0 -3 -514</inkml:trace>
    </iact:actionData>
  </iact:action>
  <iact:action type="add" startTime="58361">
    <iact:property name="dataType"/>
    <iact:actionData xml:id="d2">
      <inkml:trace xmlns:inkml="http://www.w3.org/2003/InkML" xml:id="stk2" contextRef="#ctx0" brushRef="#br2">55 1043 0,'11'0'0,"8"0"0,4 0 16,-12 0 -16,12 0 15,-4 0 -15,-8 0 16,12 0 -16,-12 0 0,12 0 15,-8 0 -15,-8 0 16,12 0 -16,-8 0 16,-3 0 -2,7 0 1,-7 0 -15,7 0 16,-12 0 -16,16 0 0,-7 0 16,-1 0 -1,8 0 -15,0 -3 0,-8 3 16,4 0 -16,-4 0 15,5 0 -15,-5 0 16,-4 0 -16,5 0 16,-1 0 -16,0 0 15,4 0 -15,-3 0 16,3 0 -16,-8 0 16,12 -4 -16,-4 4 0,-3 0 15,3 0 -15,0 0 16,0 0 -16,-4 0 15,4 0 -15,-3 0 16,-5 4 -16,12 -4 16,-7 0 -16,-1 0 15,-4 0 -15,24 0 16,-20 0 -16,12 0 16,-12 0 -16,4 0 15,-4 0 -15,-3 0 16,-1 0 -1,5 0 -15,3 0 0,-8 0 16,5 0 -16,7 0 16,-8 -4 -16,0 4 15,8 -8 -15,-8 8 0,5 -3 16,-5 3 0,0 0 -16,-3 0 0,3 0 15,8 -4 -15,-8 4 16,12 -4 -16,-4 4 15,-4 -4 -15,11 -7 0,-18 7 16,41 4 0,-38 0 473,-3 0 -489,-1 0 15,1 0 1,7 0 -16,-8 0 16,1 0 -16,7 0 4,0 0 11,0 0 -15,8 0 16,-4 0 -16,3 0 15,-6 0 -15,-5 0 16,8 0 -16,0 -7 0,3 7 16,-10 0 -1,-1 0 -15,8 0 0,-8 0 16,0 0 -16,8 0 16,-7 0 -16,-5 3 15,12 1 -15,-11 -4 0,-5 0 16,9 4 -16,-9 -4 15,16 0 -15,-11 4 16,22 -1 0,-22 -3 -16,-1 0 15,1 0 -15,7 0 16,-8 0 -16,5 0 0,-5 0 16,12 0 -16,-8 4 15,-3 -4 -15,3 0 16,-3 0 -16,-1 0 15,1 4 -15,0 -4 16,7 0 -16,-4 0 16,12 0 -16,-8 0 15,-4 0 -15,12 8 16,-4 -8 -16,3 0 16,-18 0 -16,11 3 15,-7 1 -15,7 -4 16,-8 0 -16,5 4 0,6 -4 15,-10 0 -15,3 4 16,-3 -4 -16,3 3 16,-3 -3 -16,-1 0 15,-3 4 1,0 -4 0,0 0 -1,7 0 -15,-4 0 21,1 0 -21,-4 0 15,3 0 -15,8 0 16,-11 0 -16,4 0 0,-1 0 16,8 0 -1,-11 0 -15,4 0 0,-1 0 16,-3 0 0,0 0 -16,3 0 0,-3 0 15,4 0 -15,-1 -4 0,1 1 31,3 -1 -31,-3 0 0,-1 4 0,1 -4 16,-4 1 0,7 3 -16,-7 3 15,33 -3 427,-25 0 -442,7 4 16,3 -4 0,-10 0 -16,3 0 0,4 0 15,-12 0 1,1 0 -16,-8 4 16,11 -4 -1,-4 0 -15,12 0 16,-4 0 -16,-3 0 0,3 0 15,0 0 -15,4 0 16,-8 0 -16,31 4 31,-27 -1 -31,4 -3 16,3 8 -16,-10 -4 16,3 -4 -16,0 4 0,-4 -4 31,4 0 -31,-11 0 0,15 0 0,-8 0 15,-3 0 -15,3 0 16,-3 0 -16,-1 0 16,5 0 -16,-1 0 15,4 0 -15,0 -4 16,11 -8 -16,-7 1 16,8 4 -16,-8 -5 15,22 -10 -15,-7 -1 0,-4 12 16,12 -12 -16,-8 0 15,7 12 -15,1 -8 20,3 8 -20,-3 -12 16,-5 12 -16,-3 3 15,4 -3 -15,7 7 16,-26 1 0,4 -1 -16,18 -8 0,5 12 15,-9 8 -15,16 15 16,-15 22 -1,41 34 -15,-26 -83 504,-34 4 -504,11 -3 16,-15 -1 -16,12 0 16,-8 -7 -16,-4 11 15,-8 -4 -15,12 0 16,4 4 -16,3 -4 16,12 4 -16,-15 0 15,14 0 -15,-14 0 0,-4 -7 16,-4 7 -16,4 0 15,3 0 -15,9 0 16,6 -4 -16,-18 0 16,19 4 -16,-23 0 15,0 0 -15,8 -3 0,-12 3 16,4 0 -16,0 0 16,8 0 -16,7 0 15,0 0 -15,-7 -8 16,3 8 -16,-10 -4 15,-5 4 -15,8 0 0,-12 0 16,5 0 -16,-1 0 16,19 -11 -16,-11 11 15,7 0 -15,-7 0 16,-7 0 0,-5 0 -16,-3 0 0,7 19 15,50 -19 328,-39 0 -343,80 -8 16,-53 8 -1,-15 0 -15,-11 -4 16,-4 4 -16,-8 0 15,0 -3 1,-3 3 -16,3 -8 0,19 1 0,4 -1 16,12 4 -16,-9 -3 15,5 3 -15,-27 4 16,8 0 0,-1 0 -16,9 0 0,-1 0 15,4 0 -15,-4 0 0,-15 0 16,-4 0 -1,4 0 -15,-7 0 0,-4 0 16,0 0 -16,-1 0 16,1 0 -1</inkml:trace>
    </iact:actionData>
  </iact:action>
  <iact:action type="add" startTime="58362">
    <iact:property name="dataType"/>
    <iact:actionData xml:id="d3">
      <inkml:trace xmlns:inkml="http://www.w3.org/2003/InkML" xml:id="stk3" contextRef="#ctx0" brushRef="#brinv">0 0 0</inkml:trace>
    </iact:actionData>
  </iact:action>
  <iact:action type="add" startTime="58363">
    <iact:property name="dataType"/>
    <iact:actionData xml:id="d4">
      <inkml:trace xmlns:inkml="http://www.w3.org/2003/InkML" xml:id="stk4" contextRef="#ctx0" brushRef="#brinv">6530 1087 0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6-11-17T02:18:06.241Z"/>
    </inkml:context>
    <inkml:brush xml:id="br0">
      <inkml:brushProperty name="width" value="0.25149" units="cm"/>
      <inkml:brushProperty name="height" value="0.25149" units="cm"/>
      <inkml:brushProperty name="color" value="#7030A0"/>
    </inkml:brush>
    <inkml:brush xml:id="br1">
      <inkml:brushProperty name="width" value="0.25149" units="cm"/>
      <inkml:brushProperty name="height" value="0.25149" units="cm"/>
      <inkml:brushProperty name="color" value="#009E49"/>
    </inkml:brush>
    <inkml:brush xml:id="br2">
      <inkml:brushProperty name="width" value="0.25149" units="cm"/>
      <inkml:brushProperty name="height" value="0.25149" units="cm"/>
      <inkml:brushProperty name="color" value="#FBB041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8756">
    <iact:property name="dataType"/>
    <iact:actionData xml:id="d0">
      <inkml:trace xmlns:inkml="http://www.w3.org/2003/InkML" xml:id="stk0" contextRef="#ctx0" brushRef="#br0">74 66 0,'4'0'0,"3"0"130,1 0 -130,-1 0 16,5 0 -16,-9 0 15,5 0 -15,-4 0 0,-1 0 16,1 0 0,4 0 -16,-4 0 15,-1 0 1,1 0 -16,4 0 15,-5 0 -15,9 0 16,-5 0 -16,1 0 16,3 0 -16,0 0 15,-3 0 -15,0 0 16,-1 0 -16,1 0 16,3 0 -16,-3 0 0,-5 0 15,1 0 -15,4 -4 16,-5 4 -16,1 0 15,4 -3 -15,-5 3 16,5 0 -16,-4 0 16,3 -4 -16,5 4 15,-9 0 -15,13 -4 16,-9 0 -16,8 1 16,-7 3 -16,-1 0 15,1 0 -15,11 -4 16,-12 4 -1,1 0 -15,3 0 16,-3 0 -16,-1 0 16,-3 0 -16,0 0 0,3 0 15,-3 0 -15,0 0 16,0 0 0,-1 0 -16,1 0 15,0 0 -15,4 0 16,-5 0 -16,5 0 0,-1 0 15,1 0 -15,3 4 19,1 -4 -3,-5 0 -16,-3 0 15,3 0 -15,1 0 16,3 0 0,-3 0 -16,-1 0 0,1 3 15,3 -3 1,-3 0 -16,7 0 15,-7 0 -15,10 0 16,-10 0 -16,-1 0 16,-3 0 -1,11 4 -15,-7 -4 0,-1 0 0,-3 0 16,4 0 0,-1 0 -1,-3 4 -15,4 -4 0,-5 0 16,1 0 -16,0 0 15,7 0 -15,-3 0 16,-1 0 -16,-3 0 16,4 0 -16,3 0 15,-3 0 -15,-1 0 0,1 0 16,-1 0 0,5 0 -16,-5 -4 0,1 4 15,-1 0 -15,5 0 16,-5 0 -16,-3 0 15,3 -4 -15,-3 4 16,7 0 0,-7 0 -16,4 0 15,-1 -3 -15,1 3 0,3 0 16,-3 0 -16,-1 0 16,1 -4 -1,-1 4 -15,5 0 0,-1 -4 16,0 4 -16,8 0 15,-11 -7 -15,3 7 16,8 0 -16,-11 0 0,-1 3 16,1 -3 -16,-1 4 19,5 0 -3,-1 0 -16,-4 -1 0,1 -3 16,11 0 -16,-12 4 15,1 -4 -15,-1 0 16,5 4 -16,-5 -4 0,1 4 15,-1 -4 -15,9 0 16,-1 0 0,-8 0 -16,4 3 15,-3 -3 -15,-4 0 16,3 0 -16,1 4 16,-4 -4 -16,3 0 0,1 0 15,-1 0 -15,1 0 16,3 0 -1,-3 0 -15,7 0 16,11 0 453,-7 0 -469,4 0 15,-12 0 -15,12 0 16,-12 0 -16,4 0 16,15 0 -1,-22 4 -15,11 -4 16,-12 0 -16,1 0 0,-4 0 16,3 0 -1,8 0 -15,-11 0 16,4 0 -16,-5 0 15,5 0 -15,-1 0 16,-3 0 -16,0 0 16,0 0 -16,0 0 15,3 0 -15,4 0 16,-7 0 -16,4 0 0,-1 0 16,1 -4 -1,3 4 -15,-3 0 0,-1 0 16,1 -4 -16,-1 4 15,5 0 -15,-5 0 16,12 0 0,0 0 -16,-8 0 15,1 0 -15,-1 0 16,0 0 -16,4 0 16,-3 -3 -16,-1 3 0,-3 0 19,-1 -4 -19,4 4 16,-3 0 -16,3 0 15,-3 0 1,3 0 -16,-3 0 16,3 0 -16,0 0 0,1 0 15,7 0 -15,-12 0 16,16 0 -16,-12 0 16,0 0 -16,8 0 15,-11 0 -15,-1 0 16,1 0 -16,3 0 0,-3 0 15,-1 0 1,1 0 -16,3 0 16,-3 0 -16,-1 0 15,1 0 -15,3 0 16,-7 0 -16,4 0 16,-5 0 -16,1 0 0,0 0 15,11 0 -15,-7 0 16,3 0 -1,0 0 -15,0 0 0,1 0 16,3 0 -16,-4 0 16,-3 0 -16,-1 0 15,-3 0 -15,0 0 16,0 -4 -16,7 4 16,-3 0 -16,10 0 442,-6 0 -426,-1 0 -16,8 0 15,-8 0 -15,1 0 16,-5 0 -16,4 0 16,-3 0 -16,0 0 0,-1 0 15,4 0 -15,-3 0 16,3 0 -16,-3 0 15,3 0 -15,4 0 16,-7 0 -16,3 0 16,0 0 -16,1 0 15,-1 0 -15,4 0 16,-4 0 -16,-3 0 0,-4 0 31,7 0 -31,0 0 16,-7 0 -16,4 0 15,-1 0 -15,5 0 16,-5 0 -16,1 0 16,11 0 -1,-8 0 -15,-3 0 16,-1 0 -16,4 0 0,-3 0 16,-1 0 -1,1 0 -15,0 0 0,3 0 16,-4 0 -16,1 0 15,0 0 1,3 4 -16,-7 -4 0,3 4 16,1 -4 -16,-1 0 15,1 0 -15,-1 3 16,1 -3 -16,-4 0 16,3 0 -16,5 0 15,-5 0 -15,1 0 16,-1 0 -16,1 0 15,3 0 -15,-7 0 0,3 0 16,-3 0 0,4 0 -16,-1 0 0,-3 0 15,0 0 -15,0 0 16,3 0 -16,-3 0 16,-4 -3 -16,15 3 0,4 3 15,4 -3 463,3 0 -478,-11 4 15,8 -4 -15,-4 0 16,11 12 -16,-23 -12 15,1 3 1,-1 -3 -16,1 0 0,3 4 16,4 -4 -16,16 4 15,-20 -4 1,12 0 -16,-12 0 16,4 0 -16,0 0 15,-4 0 1,4 0 -16,-7 0 0,3 0 0,-3 0 15,-1 0 -15,-3 0 16,11 4 0,-7 -4 -16,-1 0 13,1 0 -13,3 0 16,-3 0 -16,-1 0 16,1 0 -16,-1 0 0,5 3 15,-1 -3 -15,4 0 16,0 0 -16,-7 0 15,-1 0 -15,1 0 16,3 4 -16,-3 0 16,-1 -4 -1,1 0 -15,-1 0 0,9 0 0,-1 0 16,-8 0 -16,8 0 16,-3 0 -16,7 0 15,-4 0 -15,3 0 16,-2 0 -16,-1 0 15,-4 0 -15,4 0 16,-7 0 -16,11 0 16,3 0 -16,-7 0 15,-3 0 -15,10 0 0,-3 0 16,4 -4 -16,-8 4 16,4 0 -1,-8 0 -15,-3 0 0,3 0 16,12 0 -16,7 27 15,0 -27 459,-15 0 -458,8 0 -16,-16 0 15,5 0 -15,3 0 16,-4 0 -16,-3 0 16,7 0 -16,4 0 15,-4 0 -15,7 0 16,-3 0 -16,4 0 0,-8 0 16,4 0 -16,-8 0 15,-3 0 -15,3 0 16,0 0 -16,-3 0 15,3 0 -15,4 0 16,0 0 -16,-3 0 0,-1 0 16,8 0 -16,0 0 15,-4 0 -15,-4 0 16,0 0 -16,-3 0 16,11 0 -16,-12 0 0,1 0 3,7 0 -3,-4 0 16,8 -4 -16,-4 4 15,4 -4 -15,8 0 16,-24 4 -16,24 -7 16,-16 7 -1,-3 0 -15,-1 0 16,1 0 -16,-1 0 0,1 0 16,-4 0 -1,3 0 -15,-3 7 0,11 -7 411,8 0 -411,-1 0 16,5 0 -16,-12 0 0,-4 0 16,19 0 -16,-14 0 15,2 0 -15,1 0 16,-7 -3 0,-5 -1 -16,8 4 0,-3 -4 15,6 0 -15,16 -15 16,-26 16 -1,0 -1 -15,3 0 16,-7 4 -16,11 0 16,-12 0 -1,5 0 -15,-4 0 16,0 0 -16,-1 0 0,9 0 16,10 0 442,-7 8 -458,-3 -8 15,7 0 1,-8 0 -16,-4 0 0,12 3 0,-11 -3 16,7 0 -1,4 0 -15,-4 0 0,-4 0 16,8 0 -16,-11 0 15,3 0 -15,0 0 16,-3 0 -16,-1 8 16,1 -8 -16,0 0 15,3 0 -15,0 0 0,4 0 16,0 0 -16,-3 0 16,7 0 -16,-4 4 15,0 -1 1,-4 -3 -16,4 0 0,-7 0 15,-1 0 -15,1 0 16,3 0 -16,-3 0 16,-5 0 -16,5 0 15,-4 0 -15,7 0 16,-3 -3 -16,-5 3 16,1 0 -16,0 0 15,4 0 1,14 0 377,-7 0 -377,8 0 -16,0 0 15,-5 0 -15,-2 0 0,21 -4 32,-22 4 -32,8 0 0,-12 0 15,4 0 -15,1 0 16,-9 -8 -16,4 8 15,8 0 -15,-7 -3 16,6 -1 -16,5 -4 16,-8 8 -16,8 -4 21,-12 4 -21,4 -3 0,0 3 16,-3 0 0,-5 0 -16,1 -4 0,3 4 15,0 0 1,-3 0 -16,11 0 0,-8 0 15,1 0 -15,6 0 16,-2 0 -16,-5 0 16,8 0 -1,-8 0 -15,0 0 0,1 0 0,-5 0 16,1 0 -16,-1 0 16,1 4 -16,3 -4 15,4 0 -15,-11 0 16,0 0 -16,11 3 15,-8 -3 -15,5 0 0,3 0 16,19 0 0,-4 0 -16,-15 0 15,4 0 -15,-15 0 16,0 0 -16,-1 0 16,1 0 -16,0 0 0,3 0 518,-3 0 -502,4 0 -16,-1 0 15,1 0 -15,-1 0 125,-3 0 -31,0 0 -94,0 0 16,0 0 -1,-1 0 32,1 0 -15,0 0 -17,3 0 -15,-3 0 16,0 0 -1,0 0 1,-1 -3 0,1 3 -16,4 0 15,3 -8 -15,4 4 16,-11 4 -16,0 0 16,0 0 -16</inkml:trace>
    </iact:actionData>
  </iact:action>
  <iact:action type="add" startTime="35338">
    <iact:property name="dataType"/>
    <iact:actionData xml:id="d1">
      <inkml:trace xmlns:inkml="http://www.w3.org/2003/InkML" xml:id="stk1" contextRef="#ctx0" brushRef="#br1">51 372 0,'8'0'0,"-5"0"16,5 0 -1,-4 0 -15,11 0 16,-8 0 0,1 0 -16,-4 0 15,3 0 -15,1 0 32,-1 0 -32,-3 0 0,4 -4 0,-4 4 15,-1 0 -15,12 0 16,-11 0 -1,4 0 -10,-5 0 11,1 0 -16,8 -4 16,-9 4 -16,1 0 15,4 0 -15,-1 0 16,8 0 -16,-11 0 16,7 -3 -16,-7 3 0,4 0 15,14 -4 1,-18 4 -16,4 0 15,7 0 -15,-8 0 16,-3 0 0,0 0 -16,3 0 15,-3 0 -15,8 0 0,-5 0 16,1 0 0,-1 0 -16,12 0 15,-8 -4 -15,-3 4 16,-1 0 -16,5 0 15,-5 0 -15,1 0 16,-1 0 -16,5 -4 16,-8 4 -16,-1 0 15,1 0 -15,0 0 16,0 0 -16,-1 0 16,9 0 -16,-5 0 15,-3 0 -15,0 0 0,3 0 16,8 0 -1,-7 0 -15,-4 0 0,3 0 16,-3 0 -16,7 0 16,-3 0 -16,-4 0 15,0 0 1,3 0 -16,-3 0 16,3 0 -16,1 0 15,-4 0 1,0 0 -16,-1 0 0,20 0 15,-15 0 483,-1 0 -482,-3 4 0,7 -4 -16,-3 0 0,-1 0 15,1 0 -9,3 0 10,-3 0 -16,-1 0 16,1 0 -1,3 0 -15,-3 0 0,-1 0 16,1 0 -16,-4 0 15,7 0 -15,-4 0 16,1 0 -16,-1 0 16,1 0 -16,3 0 15,-3 0 -15,-1 0 0,5 -4 16,-1 4 0,-3 0 -16,-1 0 0,1 0 15,-4 0 -15,7 0 16,0 0 -1,-3 0 -15,-1 0 16,8 0 -16,-3 0 16,-5 0 -16,1 0 15,3 0 -15,-3 0 16,-1 0 -16,1 0 0,3 0 16,-3 0 -16,-1 0 15,1 0 1,3 0 -16,-3 0 15,-1 0 -15,1 0 16,-1 0 -16,5 0 16,3 0 -16,-12 0 15,5 0 -15,7 0 0,-7 0 16,-5 0 -16,24 0 16,-16 0 -1,-3 -4 -15,11 4 16,-16 0 -16,12 0 15,-7 0 -15,3 0 16,-3 0 -16,-1 0 0,1 0 16,-4 0 -16,3 0 15,1 4 -15,7 -4 20,4 0 -4,-8 0 -16,0 0 15,12 0 -15,-4 0 0,-12 0 16,9 0 -1,-9 0 -15,1 0 0,-1 0 16,5 0 -16,-9 0 16,1 0 -16,4 0 15,-1 0 -15,1 0 16,3 0 -16,-3 0 0,3 0 16,4 0 -1,0 0 -15,0 -4 0,4 4 16,-8 0 -16,8 8 15,-11 -8 520,3 0 -519,0 0 -16,-3 0 0,0 0 16,7 0 -16,-8 0 15,1 0 -15,11 0 16,-12 0 -16,1 0 15,3 0 -15,4 0 16,-7 0 -16,3 0 16,-3 0 -16,10 0 15,-10 0 -15,0 0 16,-1 0 0,12 0 -16,-11 0 0,-1 0 15,4 0 -15,1 0 16,-5 0 -16,1 0 15,3 0 -15,0 0 16,-3 0 -16,7 0 16,0 0 -16,-3 0 15,-5 0 -15,1 0 16,3 0 -16,-3 0 16,3 0 -16,-4 0 15,5 0 -15,-9 0 16,5 0 -16,0 0 20,7 0 -4,-8 0 -16,5 0 0,-1 0 16,4 0 -16,0 0 0,-4 0 15,8 0 1,-7 0 -16,-1 0 0,0 0 16,-3 0 -16,-1 0 15,1 0 -15,7 0 16,-4 0 -16,1 0 15,-1 0 -15,0 0 16,8 0 -16,-8 0 0,5 0 16,-9 0 -1,4 4 -15,-7 -4 0,15 0 514,-4 0 -498,4 0 -1,-8 0 -15,-3 0 0,-1 0 0,5 0 16,-5 0 -1,1 0 -15,3 0 0,8 0 16,-8 -4 0,1 4 -16,7 0 0,-8 0 15,0 0 -15,12 0 16,-4 0 -16,7 0 16,-18 0 -16,-1 0 15,8 0 -15,-11 0 16,4 0 -16,7 0 15,-4 4 -15,-3 -4 16,3 0 -16,-3 0 16,7 0 -16,0 0 15,-8 0 -15,16 4 0,-12 -4 16,-3 3 0,-1 -3 -16,5 4 0,-9 -4 15,5 0 -15,-4 0 16,3 4 -16,5 -4 15,-5 0 1,1 0 -16,-1 0 16,1 0 -12,11 0 11,-12 0 -15,5 0 16,-1 0 -16,4 0 16,-7 0 -16,-1 0 15,4 -4 1,-3 4 -16,0 0 0,-1 0 15,-3 0 -15,0 0 16,3 0 -16,16 0 567,3 0 -567,-11 0 0,-3 0 16,-5 0 -16,12 0 15,-8 0 -15,-3 0 16,3 0 -16,12 0 16,-16 0 -1,12 -4 -15,-11 1 16,11 -1 -16,-4 4 0,-4 0 16,8 -4 -16,-8 4 15,8 -4 -15,-11 4 16,7 0 -16,-4 0 15,-3 0 -15,-1 0 16,12 0 -16,-11 0 0,-1 0 16,5 0 -16,-1 0 15,0 0 -15,19 0 16,-22 0 0,0 0 -16,3 0 15,4 0 -15,-8 0 0,5 0 31,7 0 -31,-12 0 0,5 0 0,-5 0 16,4 0 -16,5 0 16,-9 4 -16,16 0 15,-8 0 -15,11 -1 0,-14 1 16,6 -4 -16,5 0 21,-12 4 -21,1 -4 15,-1 0 -15,-3 4 16,-1 -4 -16,1 3 15,-5 1 -15,13 -4 438,10 0 -422,-15 0 -16,1 0 0,-5 0 15,5 0 -1,-1 0 2,4 0 -16,8 0 15,-16 0 1,1 0 -16,-1 0 16,8 0 -16,-7 0 15,11 0 1,0 0 -16,-12 0 0,1 0 16,-1 0 -16,5 0 15,-9 0 -15,9 0 16,-5 0 -1,8 0 -15,-11 0 16,4 0 -16,-1 0 16,12 0 -16,-11 0 15,-1 0 -15,4 0 0,5 0 16,2 0 -16,-6 11 16,7 -11 -16,-12 0 15,1 4 1,7 -4 -16,0 4 0,-4 -4 15,4 0 -15,-3 0 16,7 0 -16,3 0 16,-14 0 -16,3 8 15,15 33 -15,-18 -41 489,11 0 -473,-8 0 -16,1 -4 0,6 4 16,-6 0 -16,-5 -3 15,5 -1 -15,-5 4 16,1 0 -16,-1 0 15,12 0 -15,-11 -4 16,3 4 -16,0 0 16,1 0 -16,-1 0 15,4 0 -15,0 0 0,-4 0 16,5 0 -16,-1 0 16,-4 0 -16,-3 0 15,3 0 -15,4 0 16,-7 0 -16,3 0 15,4 0 -15,-8 0 16,5 0 -16,10 0 4,-6 4 12,10 -4 -1,-3 0 -15,-1 0 16,-7 0 -16,-7 0 16,3 0 -16,1 0 15,18 0 1,-15 0 -16,4 0 15,3 -4 -15,1 4 0,-8 0 16,0 -8 -16,0 5 16,-7 -1 -16,7 0 15,-7 4 -15,-1 0 16,1 0 -16,3 0 16,-4 0 -1,1 0 -15,0 0 0,-1 0 0,8 0 16,-7 0 -16,-1 4 15,12 -4 396,4 0 -395,-12 0 -16,-3 0 16,3 4 -16,-3 -4 15,-5 0 -15,-3 3 16,4 -3 -16,15 0 15,-11 0 1,-1 0 -16,1 0 16,-1 0 -16,5 0 15,-5 0 -15,1 0 16,-1 0 0,1 0 -16,-1 0 0,1 0 15,7 -3 -15,8 -1 16,-8 0 -16,11 4 15,-3 -7 -15,11 -1 16,-23 8 -16,0 0 16,8 -8 -16,-7 5 15,-1 -1 -15,11 0 16,-3 -3 -16,15 -1 0,-19 4 16,12 -7 -16,-1 7 15,-11 4 -15,0 -4 16,-3 1 -16,3 -1 15,0 -7 -15,-4 7 16,19 4 -16,-7 0 16,7 0 -16,1 0 15,-13 0 -15,-6 0 0,3 0 20,-8 0 -20,1 0 16,-1 0 -16,-3 0 15,4 0 1,-4 0 -1,18 0 423,-14 4 -422,3 -4 -16,12 0 4,-12 0 11,4 0 -15,-11 0 16,11 0 -16,-7 3 15,-1 1 -15,1 -4 16,-5 0 -16,1 0 16,-4 4 -16,4 -4 31,0 0 16,0 0 -32,-1 0 -15,1 0 16,0 0 15,-4 4 -31,0 3 16,0 5 0</inkml:trace>
    </iact:actionData>
  </iact:action>
  <iact:action type="add" startTime="52334">
    <iact:property name="dataType"/>
    <iact:actionData xml:id="d2">
      <inkml:trace xmlns:inkml="http://www.w3.org/2003/InkML" xml:id="stk2" contextRef="#ctx0" brushRef="#br2">29 836 0,'3'0'0,"5"0"203,-1 0 -203,-3 0 15,4 0 -15,-1 0 16,1 0 -16,-1 0 0,1 0 16,-1 0 -16,9 0 15,-1 0 -15,0 -4 16,4 4 -16,-8 0 15,0 0 -15,8 -4 16,-8 4 -16,1 -3 0,-5 -1 16,1 0 -16,7 0 15,-7 -3 -15,-1 3 16,4 0 -16,8 0 16,-7 4 -16,3 -3 15,4 -1 -15,-1 4 0,-6 0 5,3 0 -5,-4 0 15,-3 0 -15,-1 0 16,1 0 -16,11 4 16,-8 -4 421,-7 0 -421,0 0 -16,3 0 15,4 0 -10,-3 0 11,7 0 -16,-11 0 16,15 0 -16,-12 0 0,5 0 15,-1 0 -15,-4 0 16,1 3 -16,0 -3 16,-1 0 -16,12 0 15,-8 0 -15,1 0 0,7 4 16,-4 -4 -16,3 8 15,-6 -8 -15,-5 0 16,1 0 -16,3 0 16,-7 0 -16,4 0 15,-1 4 1,-3 -4 -16,7 3 0,-3 -3 16,-4 0 -16,3 0 15,1 0 -15,3 0 16,-4 0 -16,1 0 15,0 0 1,7 0 -16,-8 0 0,5 0 16,-1 0 -16,8 0 15,-8 0 1,15 0 -16,-22 0 0,4 4 16,-1 -4 -16,8 0 15,-7 0 -15,-4 0 16,3 0 -16,1 0 15,7 4 -15,-11 -4 16,7 4 -16,-7 -4 16,18 0 -1,-14 0 -15,0 0 16,-1 3 -16,4 -3 16,-3 0 -16,0 8 15,-1 -8 -15,8 4 16,-7 -4 -16,-1 0 15,-3 0 -15,7 3 16,1 -3 -16,-5 0 20,1 0 -20,-4 0 15,14 0 -15,-6 0 0,-1 0 16,8 0 -16,-4 0 16,11 0 -16,-14 0 15,-1 0 -15,8 0 16,-15 0 -16,3 0 15,8 0 -15,1 0 0,-5 0 16,0 0 -16,8 0 16,-8 0 -16,1 0 15,18 0 -15,-15 0 16,8 0 -16,-8 0 16,0 0 -16,4 0 0,-8 0 15,0 0 -15,1 0 16,-1 0 -16,-3 0 15,10 0 -15,-10 0 16,3 0 -16,1 0 16,10 0 -16,-3 0 15,4 0 -15,-12 0 0,-3 0 16,3 0 0,-3 0 -16,-5 0 15,1 0 16,7 0 -31,4 -3 16,-3 3 -16,-1 -12 16,0 12 -16,8 -3 15,-7 3 -15,-1 0 0,-3 0 16,-1 -4 0,1 4 -16,-1 0 0,4 0 15,5 -4 -15,-9 4 16,16 -7 -16,-4 3 15,-8 4 -15,4 0 16,-4 0 0,12 0 -16,-19 0 15,3 0 -15,1 0 0,-1 0 16,5 0 -16,-8 0 16,3 0 -1,-3 0 -15,3 0 16,-3 0 -16,8 0 15,-5 0 -15,8 4 16,-4 -4 0,-3 0 -16,-4 0 15,3 3 1,-3 -3 565,0 0 -581,7 0 16,-7 0 -1,4 0 -15,-1 0 0,12 0 16,-11 0 0,-1 0 -16,1 0 15,3 0 -15,0 4 16,-3 -4 -16,3 0 15,4 0 -15,-7 0 0,3 0 16,4 0 -16,-7 0 16,14 0 -1,-10 0 -15,7 0 0,-12 0 16,1 11 -16,7 -11 16,-8 0 -16,1 4 0,-1 -4 31,12 0 -31,-11 0 0,-1 0 0,1 0 15,3 0 -15,-3 0 16,3 0 -16,4 0 16,0 0 -16,-11 0 15,11 0 -15,0 4 16,-7 -4 -16,3 0 0,4 4 16,0 -4 -12,-7 3 12,3 -3 -16,4 0 15,-3 0 -15,-1 0 16,8 0 -16,-8 0 16,12 0 -16,-12 0 15,0 0 -15,8 0 0,-7 0 16,3 0 0,7 0 -16,5 0 0,3 0 15,-15 0 -15,8 0 16,26 0 -1,-38 0 -15,0 0 16,8 0 -16,-7 0 16,-5 0 -16,23 0 15,-14 0 -15,6 0 0,-11 0 16,1 0 -16,3 0 16,-8 0 -16,-10 0 46,18 0 760,0 -3 -806,8 3 0,-12 0 16,0 0 -1,4 0 -15,0 0 0,-7 0 16,3 0 -16,4 -8 15,-7 8 -15,-1 0 16,1 0 -16,3 0 16,-3 0 -16,-1 0 15,1 0 -15,3 0 16,-3 0 -16,-4 0 16,-1 0 -16,5 0 0,-1 0 15,5 0 -15,-5 0 16,5 0 -16,-5 0 15,8 0 -15,0 -4 16,-7 4 -16,3 -3 16,-3 3 -16,-1 0 15,1 0 -15,11 0 16,-15 0 -16,-1 -4 16,12 4 -16,-3 0 15,-1 -4 -15,0 0 16,-3 4 -16,11 0 15,-8 0 -15,-3 0 16,11 0 -16,-8 0 16,-4 0 -16,1 0 15,-4 0 -15,3 0 0,-3 0 16,0 0 -16,3 0 16,1 0 -16,-1 0 15,1 0 -15,0 0 16,-1 -3 -16,8 -1 15,-3 4 -15,3 -4 0,15 0 32,-19 0 -18,-3 4 -14,3 0 15,-3 0 1,-5 0 -16,1 0 16</inkml:trace>
    </iact:actionData>
  </iact:action>
  <iact:action type="add" startTime="58688">
    <iact:property name="dataType"/>
    <iact:actionData xml:id="d3">
      <inkml:trace xmlns:inkml="http://www.w3.org/2003/InkML" xml:id="stk3" contextRef="#ctx0" brushRef="#br2">1112 949 0,'34'0'94,"3"0"-94,-6 -4 0,3 4 15,34 0 -15,3 0 16,-37 12 -16,4 -12 16,-15 0 -16,11 11 0,3 -3 15,31 -5 -15,-34 5 16,4 -8 -16,0 0 15,-8 4 -15,4 7 16,26 -4 -16,-30 -3 16,20 4 -16,-20 -8 15,30 0 -15,-37 0 16,15 0 -16,-8 0 0,-8 0 16,16 0 -16,19 -4 15,-38 -4 -15,18 -3 16,16 11 -12,-34 0 -4,-8 0 16,-3 0 -16,-1 0 16,-3 0 -16</inkml:trace>
    </iact:actionData>
  </iact:action>
  <iact:action type="add" startTime="60382">
    <iact:property name="dataType"/>
    <iact:actionData xml:id="d4">
      <inkml:trace xmlns:inkml="http://www.w3.org/2003/InkML" xml:id="stk4" contextRef="#ctx0" brushRef="#br2">1165 1074 0,'79'0'79,"-41"0"-64,14 0 -15,13 11 0,36 -4 0,-59 -3 16,11 -4 -1,-42 0 -15,8 4 16,4 0 -16,3 3 0,27 -3 16,-15 7 -16,-1 -11 15,13 -7 -15,-28 7 5,16 0 -5,7 0 16,8 0 -16,-15 0 0,-8 0 15,-4 -4 -15,5 0 16,-20 4 -16,8 0 15,11 0 -15,8 0 16,-16 0 -16,9 0 16,10 0 -16,-33 0 15,3 0 -15,-4 0 16,5 0 -16,-8 0 16,7 0 -1,-7 4 1,-1 -4 -1,-3 4 -15,-7 -12 141</inkml:trace>
    </iact:actionData>
  </iact:action>
  <iact:action type="add" startTime="60383">
    <iact:property name="dataType"/>
    <iact:actionData xml:id="d5">
      <inkml:trace xmlns:inkml="http://www.w3.org/2003/InkML" xml:id="stk5" contextRef="#ctx0" brushRef="#brinv">0 0 0</inkml:trace>
    </iact:actionData>
  </iact:action>
  <iact:action type="add" startTime="60384">
    <iact:property name="dataType"/>
    <iact:actionData xml:id="d6">
      <inkml:trace xmlns:inkml="http://www.w3.org/2003/InkML" xml:id="stk6" contextRef="#ctx0" brushRef="#brinv">6545 1155 0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video" Target="NULL" TargetMode="External"/><Relationship Id="rId2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1" Type="http://schemas.microsoft.com/office/2011/relationships/inkAction" Target="../ink/inkAction5.xml"/><Relationship Id="rId12" Type="http://schemas.openxmlformats.org/officeDocument/2006/relationships/tags" Target="../tags/tag16.xml"/><Relationship Id="rId13" Type="http://schemas.openxmlformats.org/officeDocument/2006/relationships/image" Target="../media/image22.png"/><Relationship Id="rId1" Type="http://schemas.openxmlformats.org/officeDocument/2006/relationships/tags" Target="../tags/tag14.xml"/><Relationship Id="rId2" Type="http://schemas.openxmlformats.org/officeDocument/2006/relationships/video" Target="NULL" TargetMode="External"/><Relationship Id="rId3" Type="http://schemas.openxmlformats.org/officeDocument/2006/relationships/tags" Target="../tags/tag15.xml"/><Relationship Id="rId4" Type="http://schemas.microsoft.com/office/2007/relationships/media" Target="../media/media6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7" Type="http://schemas.openxmlformats.org/officeDocument/2006/relationships/image" Target="../media/image6.png"/><Relationship Id="rId8" Type="http://schemas.openxmlformats.org/officeDocument/2006/relationships/image" Target="../media/image21.jp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5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1" Type="http://schemas.microsoft.com/office/2011/relationships/inkAction" Target="../ink/inkAction1.xml"/><Relationship Id="rId12" Type="http://schemas.openxmlformats.org/officeDocument/2006/relationships/tags" Target="../tags/tag4.xml"/><Relationship Id="rId13" Type="http://schemas.openxmlformats.org/officeDocument/2006/relationships/image" Target="../media/image8.png"/><Relationship Id="rId1" Type="http://schemas.openxmlformats.org/officeDocument/2006/relationships/tags" Target="../tags/tag2.xml"/><Relationship Id="rId2" Type="http://schemas.openxmlformats.org/officeDocument/2006/relationships/video" Target="NULL" TargetMode="External"/><Relationship Id="rId3" Type="http://schemas.openxmlformats.org/officeDocument/2006/relationships/tags" Target="../tags/tag3.xml"/><Relationship Id="rId4" Type="http://schemas.microsoft.com/office/2007/relationships/media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1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11/relationships/inkAction" Target="../ink/inkAction2.xml"/><Relationship Id="rId12" Type="http://schemas.openxmlformats.org/officeDocument/2006/relationships/tags" Target="../tags/tag7.xml"/><Relationship Id="rId13" Type="http://schemas.openxmlformats.org/officeDocument/2006/relationships/image" Target="../media/image12.png"/><Relationship Id="rId1" Type="http://schemas.openxmlformats.org/officeDocument/2006/relationships/tags" Target="../tags/tag5.xml"/><Relationship Id="rId2" Type="http://schemas.openxmlformats.org/officeDocument/2006/relationships/video" Target="NULL" TargetMode="External"/><Relationship Id="rId3" Type="http://schemas.openxmlformats.org/officeDocument/2006/relationships/tags" Target="../tags/tag6.xml"/><Relationship Id="rId4" Type="http://schemas.microsoft.com/office/2007/relationships/media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7" Type="http://schemas.openxmlformats.org/officeDocument/2006/relationships/image" Target="../media/image6.png"/><Relationship Id="rId8" Type="http://schemas.openxmlformats.org/officeDocument/2006/relationships/image" Target="../media/image11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2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1" Type="http://schemas.microsoft.com/office/2011/relationships/inkAction" Target="../ink/inkAction3.xml"/><Relationship Id="rId12" Type="http://schemas.openxmlformats.org/officeDocument/2006/relationships/tags" Target="../tags/tag10.xml"/><Relationship Id="rId13" Type="http://schemas.openxmlformats.org/officeDocument/2006/relationships/image" Target="../media/image16.png"/><Relationship Id="rId1" Type="http://schemas.openxmlformats.org/officeDocument/2006/relationships/tags" Target="../tags/tag8.xml"/><Relationship Id="rId2" Type="http://schemas.openxmlformats.org/officeDocument/2006/relationships/video" Target="NULL" TargetMode="External"/><Relationship Id="rId3" Type="http://schemas.openxmlformats.org/officeDocument/2006/relationships/tags" Target="../tags/tag9.xml"/><Relationship Id="rId4" Type="http://schemas.microsoft.com/office/2007/relationships/media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7" Type="http://schemas.openxmlformats.org/officeDocument/2006/relationships/image" Target="../media/image6.png"/><Relationship Id="rId8" Type="http://schemas.openxmlformats.org/officeDocument/2006/relationships/image" Target="../media/image15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3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11/relationships/inkAction" Target="../ink/inkAction4.xml"/><Relationship Id="rId12" Type="http://schemas.openxmlformats.org/officeDocument/2006/relationships/tags" Target="../tags/tag13.xml"/><Relationship Id="rId13" Type="http://schemas.openxmlformats.org/officeDocument/2006/relationships/image" Target="../media/image19.png"/><Relationship Id="rId1" Type="http://schemas.openxmlformats.org/officeDocument/2006/relationships/tags" Target="../tags/tag11.xml"/><Relationship Id="rId2" Type="http://schemas.openxmlformats.org/officeDocument/2006/relationships/video" Target="NULL" TargetMode="External"/><Relationship Id="rId3" Type="http://schemas.openxmlformats.org/officeDocument/2006/relationships/tags" Target="../tags/tag12.xml"/><Relationship Id="rId4" Type="http://schemas.microsoft.com/office/2007/relationships/media" Target="../media/media5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7" Type="http://schemas.openxmlformats.org/officeDocument/2006/relationships/image" Target="../media/image6.png"/><Relationship Id="rId8" Type="http://schemas.openxmlformats.org/officeDocument/2006/relationships/image" Target="../media/image18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4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Steps to being a great college student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Lindsay Pulse </a:t>
            </a:r>
          </a:p>
        </p:txBody>
      </p:sp>
      <p:pic>
        <p:nvPicPr>
          <p:cNvPr id="1026" name="Picture 2" descr="Image result for graduating college stud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84" y="2948025"/>
            <a:ext cx="3160625" cy="330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mpF3F6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1.6213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5"/>
    </mc:Choice>
    <mc:Fallback xmlns="">
      <p:transition spd="slow" advTm="95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cram or procrastinate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not wait until last minute to do your homework, project or study for a test</a:t>
            </a:r>
          </a:p>
          <a:p>
            <a:r>
              <a:rPr lang="en-US" dirty="0"/>
              <a:t>Ask for help if you are confused and/or need extra credit opportunities</a:t>
            </a:r>
          </a:p>
          <a:p>
            <a:r>
              <a:rPr lang="en-US" dirty="0"/>
              <a:t>Do not cram all of the information from the semester on the day before your final exam! NOT A GOOD IDEA!</a:t>
            </a:r>
          </a:p>
          <a:p>
            <a:endParaRPr lang="en-US" dirty="0"/>
          </a:p>
        </p:txBody>
      </p:sp>
      <p:pic>
        <p:nvPicPr>
          <p:cNvPr id="6146" name="Picture 2" descr="Image result for studying for finals weeks ahead of t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860800"/>
            <a:ext cx="2641600" cy="264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check 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897" y="4518024"/>
            <a:ext cx="2528888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075" y="3860800"/>
            <a:ext cx="3448050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Multiplication Sign 11"/>
          <p:cNvSpPr/>
          <p:nvPr/>
        </p:nvSpPr>
        <p:spPr>
          <a:xfrm>
            <a:off x="5984668" y="3362072"/>
            <a:ext cx="3854864" cy="363905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tmpE36D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69.8666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11">
            <p14:nvContentPartPr>
              <p14:cNvPr id="13" name="Ink 12"/>
              <p14:cNvContentPartPr/>
              <p14:nvPr>
                <p:custDataLst>
                  <p:tags r:id="rId12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3366" y="2458368"/>
              <a:ext cx="10390294" cy="1833452"/>
            </p14:xfrm>
          </p:contentPart>
        </mc:Choice>
        <mc:Fallback>
          <p:pic>
            <p:nvPicPr>
              <p:cNvPr id="13" name="Ink 1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4365" y="2449363"/>
                <a:ext cx="10408296" cy="1851462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708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30"/>
    </mc:Choice>
    <mc:Fallback xmlns="">
      <p:transition spd="slow" advTm="933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ca="http://schemas.microsoft.com/office/powerpoint/2013/contentapp" xmlns:we="http://schemas.microsoft.com/office/webextensions/webextension/2010/11" xmlns="" Requires="we pca">
          <p:graphicFrame>
            <p:nvGraphicFramePr>
              <p:cNvPr id="4" name="Content Placeholder 3" title="Multiple Choice Quiz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72718883"/>
                  </p:ext>
                </p:extLst>
              </p:nvPr>
            </p:nvGraphicFramePr>
            <p:xfrm>
              <a:off x="685800" y="2193925"/>
              <a:ext cx="10820400" cy="402431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 title="Multiple Choice Quiz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685800" y="2193925"/>
                <a:ext cx="10820400" cy="40243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062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Be responsible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Finish and submit work on time</a:t>
            </a:r>
          </a:p>
          <a:p>
            <a:r>
              <a:rPr lang="en-US" dirty="0"/>
              <a:t>Participate in group projects</a:t>
            </a:r>
          </a:p>
          <a:p>
            <a:r>
              <a:rPr lang="en-US" dirty="0"/>
              <a:t>Do not cheat</a:t>
            </a:r>
          </a:p>
          <a:p>
            <a:r>
              <a:rPr lang="en-US" dirty="0"/>
              <a:t>Bring all material items to class and show up</a:t>
            </a:r>
          </a:p>
          <a:p>
            <a:pPr marL="0" indent="0">
              <a:buNone/>
            </a:pPr>
            <a:r>
              <a:rPr lang="en-US" dirty="0"/>
              <a:t>on time (i.e. pen, notebook, textbook, calculator)</a:t>
            </a:r>
          </a:p>
        </p:txBody>
      </p:sp>
      <p:pic>
        <p:nvPicPr>
          <p:cNvPr id="2054" name="Picture 6" descr="Image result for college student study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" y="3085306"/>
            <a:ext cx="6715878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heck 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98" y="4610100"/>
            <a:ext cx="2528888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college student cheat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4326797"/>
            <a:ext cx="3514725" cy="2342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ultiplication Sign 3"/>
          <p:cNvSpPr/>
          <p:nvPr/>
        </p:nvSpPr>
        <p:spPr>
          <a:xfrm>
            <a:off x="8591136" y="4157504"/>
            <a:ext cx="3011904" cy="281559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tmp8054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58.6439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11">
            <p14:nvContentPartPr>
              <p14:cNvPr id="12" name="Ink 11"/>
              <p14:cNvContentPartPr/>
              <p14:nvPr>
                <p:custDataLst>
                  <p:tags r:id="rId12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3490" y="2464358"/>
              <a:ext cx="6345886" cy="1695693"/>
            </p14:xfrm>
          </p:contentPart>
        </mc:Choice>
        <mc:Fallback>
          <p:pic>
            <p:nvPicPr>
              <p:cNvPr id="12" name="Ink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4488" y="2455354"/>
                <a:ext cx="6363890" cy="1713702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63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46"/>
    </mc:Choice>
    <mc:Fallback xmlns="">
      <p:transition spd="slow" advTm="784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1</a:t>
            </a:r>
          </a:p>
        </p:txBody>
      </p:sp>
      <mc:AlternateContent xmlns:mc="http://schemas.openxmlformats.org/markup-compatibility/2006">
        <mc:Choice xmlns:pca="http://schemas.microsoft.com/office/powerpoint/2013/contentapp" xmlns:we="http://schemas.microsoft.com/office/webextensions/webextension/2010/11" xmlns="" Requires="we pca">
          <p:graphicFrame>
            <p:nvGraphicFramePr>
              <p:cNvPr id="4" name="Content Placeholder 3" title="Multiple Choice Quiz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27361680"/>
                  </p:ext>
                </p:extLst>
              </p:nvPr>
            </p:nvGraphicFramePr>
            <p:xfrm>
              <a:off x="685800" y="2193925"/>
              <a:ext cx="10820400" cy="402431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 title="Multiple Choice Quiz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00" y="2193925"/>
                <a:ext cx="10820400" cy="40243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9608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respectful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respect your peers </a:t>
            </a:r>
          </a:p>
          <a:p>
            <a:r>
              <a:rPr lang="en-US" dirty="0"/>
              <a:t>Always respect your professors</a:t>
            </a:r>
          </a:p>
          <a:p>
            <a:r>
              <a:rPr lang="en-US" dirty="0"/>
              <a:t>Always respect others opinions</a:t>
            </a:r>
          </a:p>
          <a:p>
            <a:r>
              <a:rPr lang="en-US" dirty="0"/>
              <a:t>Do not talk in class</a:t>
            </a:r>
            <a:br>
              <a:rPr lang="en-US" dirty="0"/>
            </a:br>
            <a:endParaRPr lang="en-US" dirty="0"/>
          </a:p>
        </p:txBody>
      </p:sp>
      <p:pic>
        <p:nvPicPr>
          <p:cNvPr id="3076" name="Picture 4" descr="Image result for college students listening in cl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3949699"/>
            <a:ext cx="4010566" cy="267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check 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47" y="4378324"/>
            <a:ext cx="2528888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2425" y="3949699"/>
            <a:ext cx="4270375" cy="267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ultiplication Sign 4"/>
          <p:cNvSpPr/>
          <p:nvPr/>
        </p:nvSpPr>
        <p:spPr>
          <a:xfrm>
            <a:off x="7068425" y="3536444"/>
            <a:ext cx="3854864" cy="363905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tmp1D0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77.585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11">
            <p14:nvContentPartPr>
              <p14:cNvPr id="10" name="Ink 9"/>
              <p14:cNvContentPartPr/>
              <p14:nvPr>
                <p:custDataLst>
                  <p:tags r:id="rId12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1341" y="2470348"/>
              <a:ext cx="4188869" cy="1533975"/>
            </p14:xfrm>
          </p:contentPart>
        </mc:Choice>
        <mc:Fallback>
          <p:pic>
            <p:nvPicPr>
              <p:cNvPr id="10" name="Ink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2339" y="2461342"/>
                <a:ext cx="4206873" cy="1551988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509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5"/>
    </mc:Choice>
    <mc:Fallback xmlns="">
      <p:transition spd="slow" advTm="574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2</a:t>
            </a:r>
          </a:p>
        </p:txBody>
      </p:sp>
      <mc:AlternateContent xmlns:mc="http://schemas.openxmlformats.org/markup-compatibility/2006">
        <mc:Choice xmlns:pca="http://schemas.microsoft.com/office/powerpoint/2013/contentapp" xmlns:we="http://schemas.microsoft.com/office/webextensions/webextension/2010/11" xmlns="" Requires="we pca">
          <p:graphicFrame>
            <p:nvGraphicFramePr>
              <p:cNvPr id="4" name="Content Placeholder 3" title="Multiple Choice Quiz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8369744"/>
                  </p:ext>
                </p:extLst>
              </p:nvPr>
            </p:nvGraphicFramePr>
            <p:xfrm>
              <a:off x="685800" y="2193925"/>
              <a:ext cx="10820400" cy="402431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 title="Multiple Choice Quiz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685800" y="2193925"/>
                <a:ext cx="10820400" cy="40243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575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go to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 class each day and make accurate notes</a:t>
            </a:r>
          </a:p>
          <a:p>
            <a:r>
              <a:rPr lang="en-US" dirty="0"/>
              <a:t>Make friends in class for future study sessions</a:t>
            </a:r>
          </a:p>
          <a:p>
            <a:r>
              <a:rPr lang="en-US" dirty="0"/>
              <a:t>Attend class to gain participation points</a:t>
            </a:r>
          </a:p>
        </p:txBody>
      </p:sp>
      <p:pic>
        <p:nvPicPr>
          <p:cNvPr id="4098" name="Picture 2" descr="Image result for college students attending cl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3848099"/>
            <a:ext cx="3984503" cy="2656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check 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92" y="4530724"/>
            <a:ext cx="2528888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kipping class in college mem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44" y="3848099"/>
            <a:ext cx="4267706" cy="2656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ultiplication Sign 7"/>
          <p:cNvSpPr/>
          <p:nvPr/>
        </p:nvSpPr>
        <p:spPr>
          <a:xfrm>
            <a:off x="7017625" y="3356738"/>
            <a:ext cx="3854864" cy="363905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tmp4BB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32.0317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11">
            <p14:nvContentPartPr>
              <p14:cNvPr id="7" name="Ink 6"/>
              <p14:cNvContentPartPr/>
              <p14:nvPr>
                <p:custDataLst>
                  <p:tags r:id="rId12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1548" y="2368526"/>
              <a:ext cx="7010967" cy="1174604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2547" y="2359518"/>
                <a:ext cx="7028970" cy="1192619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024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04"/>
    </mc:Choice>
    <mc:Fallback xmlns="">
      <p:transition spd="slow" advTm="7450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ca="http://schemas.microsoft.com/office/powerpoint/2013/contentapp" xmlns:we="http://schemas.microsoft.com/office/webextensions/webextension/2010/11" xmlns="" Requires="we pca">
          <p:graphicFrame>
            <p:nvGraphicFramePr>
              <p:cNvPr id="4" name="Content Placeholder 3" title="Multiple Choice Quiz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42259438"/>
                  </p:ext>
                </p:extLst>
              </p:nvPr>
            </p:nvGraphicFramePr>
            <p:xfrm>
              <a:off x="685800" y="2193925"/>
              <a:ext cx="10820400" cy="402431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 title="Multiple Choice Quiz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685800" y="2193925"/>
                <a:ext cx="10820400" cy="40243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3429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Balance your social life, family life, and love life and class work/homework</a:t>
            </a:r>
          </a:p>
          <a:p>
            <a:r>
              <a:rPr lang="en-US" dirty="0"/>
              <a:t>Do not attend your college sporting events if homework or studying needs to be done, attend the next one!</a:t>
            </a:r>
          </a:p>
          <a:p>
            <a:r>
              <a:rPr lang="en-US" dirty="0"/>
              <a:t>Make sure your manager understands you are in school and need off specific days and times during the semester. </a:t>
            </a:r>
          </a:p>
        </p:txBody>
      </p:sp>
      <p:pic>
        <p:nvPicPr>
          <p:cNvPr id="5122" name="Picture 2" descr="Image result for college student balancing social and school lif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38600"/>
            <a:ext cx="225552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check 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97" y="4752974"/>
            <a:ext cx="2528888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football game ucf stude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4105443"/>
            <a:ext cx="3841750" cy="2558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/>
          <p:cNvSpPr/>
          <p:nvPr/>
        </p:nvSpPr>
        <p:spPr>
          <a:xfrm>
            <a:off x="5733636" y="3565330"/>
            <a:ext cx="3854864" cy="363905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tmp41B1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44.7029"/>
                </p14:media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11">
            <p14:nvContentPartPr>
              <p14:cNvPr id="8" name="Ink 7"/>
              <p14:cNvContentPartPr/>
              <p14:nvPr>
                <p:custDataLst>
                  <p:tags r:id="rId12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95432" y="2476337"/>
              <a:ext cx="10366327" cy="1725641"/>
            </p14:xfrm>
          </p:contentPart>
        </mc:Choice>
        <mc:Fallback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6431" y="2467331"/>
                <a:ext cx="10384328" cy="1743654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417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76"/>
    </mc:Choice>
    <mc:Fallback xmlns="">
      <p:transition spd="slow" advTm="994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ca="http://schemas.microsoft.com/office/powerpoint/2013/contentapp" xmlns:we="http://schemas.microsoft.com/office/webextensions/webextension/2010/11" xmlns="" Requires="we pca">
          <p:graphicFrame>
            <p:nvGraphicFramePr>
              <p:cNvPr id="4" name="Content Placeholder 3" title="Multiple Choice Quiz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77528956"/>
                  </p:ext>
                </p:extLst>
              </p:nvPr>
            </p:nvGraphicFramePr>
            <p:xfrm>
              <a:off x="685800" y="2193925"/>
              <a:ext cx="10820400" cy="402431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 title="Multiple Choice Quiz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685800" y="2193925"/>
                <a:ext cx="10820400" cy="40243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0571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9515|recordLength=9566|start=0|end=9515|audioFormat={00001610-0000-0010-8000-00AA00389B71}|audioRate=44100|muted=false|volume=0.8|fadeIn=0|fadeOut=0|videoFormat={34363248-0000-0010-8000-00AA00389B71}|videoRate=15|videoWidth=256|videoHeight=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MAAAAJAAAABwMAAAAAAQAAAAQAAAAECUlua0F0b21WMQIAAAAJBAAAAAkFAAAACQYAAAAKBQQAAAALUGVuU3Ryb2tlVjEEAAAACkF0dHJpYnV0ZXMFVHJhY2UJU3RhcnRUaW1lBFR5cGUEBAAED1BlbkF0dHJpYnV0ZXNWMQIAAAAKSW5rVHJhY2VWMQIAAAAQDEFjdGlvblR5cGVWMQIAAAACAAAACQcAAAAJCAAAAP4mAAAAAAAABff///8MQWN0aW9uVHlwZVYxAQAAAAd2YWx1ZV9fAAgCAAAAAAAAAAEFAAAABAAAAAkKAAAACQsAAADNbAAAAAAAAAH0////9////wAAAAABBgAAAAQAAAAJDQAAAAkOAAAA06oAAAAAAAAB8f////f///8AAAAABQcAAAAPUGVuQXR0cmlidXRlc1YxCgAAAAdfY29sb3JBB19jb2xvclIHX2NvbG9yRwdfY29sb3JCCkZpdFRvQ3VydmUGSGVpZ2h0Dklnbm9yZVByZXNzdXJlDUlzSGlnaGxpZ2h0ZXIFU2hhcGUFV2lkdGgAAAAAAAAAAAQAAgICAgEGAQEMQnJ1c2hTaGFwZVYxAgAAAAYCAAAA/3AwoAAAAAAAAAAiQAAABfD///8MQnJ1c2hTaGFwZVYxAQAAAAd2YWx1ZV9fAAgCAAAAAQAAAAAAAAAAACJABQgAAAAKSW5rVHJhY2VWMQMAAAANTGlzdGAxK19pdGVtcwxMaXN0YDErX3NpemUPTGlzdGAxK192ZXJzaW9uBAAAGFNoYXJlZC5JbmtpbmcuSW5rUG9pbnRbXQIAAAAICAIAAAAJEQAAAI0BAACNAQAAAQoAAAAHAAAA/wCw8AAAAAAAAAAiQAAAAe7////w////AQAAAAAAAAAAACJAAQsAAAAIAAAACRMAAACyAQAAsgEAAAENAAAABwAAAP/7sEEAAAAAAAAAIkAAAAHs////8P///wEAAAAAAAAAAAAiQAEOAAAACAAAAAkVAAAA8QAAAPEAAAAHEQAAAAABAAAAAAI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/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/AQAACYABAAAJgQEAAAmCAQAACYMBAAAJhAEAAAmFAQAACYYBAAAJhwEAAAmIAQAACYkBAAAJigEAAAmLAQAACYwBAAAJjQEAAAmOAQAACY8BAAAJkAEAAAmRAQAACZIBAAAJkwEAAAmUAQAACZUBAAAJlgEAAAmXAQAACZgBAAAJmQEAAAmaAQAACZsBAAAJnAEAAAmdAQAACZ4BAAAJnwEAAAmgAQAACaEBAAAJogEAAA1zBxMAAAAAAQAAAAACAAAECklua1BvaW50VjECAA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+AEAAAn5AQAACfoBAAAJ+wEAAAn8AQAACf0BAAAJ/gEAAAn/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+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/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+gIAAAn7AgAACfwCAAAJ/QIAAAn+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1OBxUAAAAAAQAAAAABAAAECklua1BvaW50VjECAAAACVUDAAAJVgMAAAlXAwAACVgDAAAJWQMAAAlaAwAACVsDAAAJXAMAAAldAwAACV4DAAAJXwMAAAlgAwAACWEDAAAJYgMAAAljAwAACWQDAAAJZQMAAAlmAwAACWcDAAAJaAMAAAlpAwAACWoDAAAJawMAAAlsAwAACW0DAAAJbgMAAAlvAwAACXADAAAJcQMAAAlyAwAACXMDAAAJdAMAAAl1AwAACXYDAAAJdwMAAAl4AwAACXkDAAAJegMAAAl7AwAACXwDAAAJfQMAAAl+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+AMAAAn5AwAACfoDAAAJ+wMAAAn8AwAACf0DAAAJ/gMAAAn/AwAACQAEAAAJAQQAAAkCBAAACQMEAAAJBAQAAAkFBAAACQYEAAAJBwQAAAkIBAAACQkEAAAJCgQAAAkLBAAACQwEAAAJDQQAAAkOBAAACQ8EAAAJEAQAAAkRBAAACRIEAAAJEwQAAAkUBAAACRUEAAAJFgQAAAkXBAAACRgEAAAJGQQAAAkaBAAACRsEAAAJHAQAAAkdBAAACR4EAAAJHwQAAAkgBAAACSEEAAAJIgQAAAkjBAAACSQEAAAJJQQAAAkmBAAACScEAAAJKAQAAAkpBAAACSoEAAAJKwQAAAksBAAACS0EAAAJLgQAAAkvBAAACTAEAAAJMQQAAAkyBAAACTMEAAAJNAQAAAk1BAAACTYEAAAJNwQAAAk4BAAACTkEAAAJOgQAAAk7BAAACTwEAAAJPQQAAAk+BAAACT8EAAAJQAQAAAlBBAAACUIEAAAJQwQAAAlEBAAACUUEAAANDwUWAAAACklua1BvaW50VjEEAAAAAVgBWQ5QcmVzc3VyZUZhY3RvcglUaW1lU3RhbXAAAAAABgYLEAIAAABMKkGA+RyRP9CKv0MPg8g/AAAAPwAAAAAAAAAAARcAAAAWAAAAhA8dHQL9kT/Qir9DD4PIPwAAAD8AAAAAAAAAAAEYAAAAFgAAAPTZ1FYTvZM/0Iq/Qw+DyD8AAAA/rAAAAAAAAAABGQAAABYAAAAsv7DzG52UP9CKv0MPg8g/AAAAP7wAAAAAAAAAARoAAAAWAAAAZKSMkCR9lT/Qir9DD4PIPwAAAD+8AAAAAAAAAAEbAAAAFgAAAJSJaC0tXZY/0Iq/Qw+DyD8AAAA/zAAAAAAAAAABHAAAABYAAAA8OfwDR/2YP9CKv0MPg8g/AAAAP8wAAAAAAAAAAR0AAAAWAAAAtAO0PVi9mj/Qir9DD4PIPwAAAD/bAAAAAAAAAAEeAAAAFgAAAOToj9pgnZs/0Iq/Qw+DyD8AAAA/2wAAAAAAAAABHwAAABYAAAAkzmt3aX2cP0C7+UgmKsk/AAAAP+sAAAAAAAAAASAAAAAWAAAAVLNHFHJdnT9Au/lIJirJPwAAAD/rAAAAAAAAAAEhAAAAFgAAALx9/02DHZ8/QLv5SCYqyT8AAAA/6wAAAAAAAAABIgAAABYAAAC2lkmSzt6gP0C7+UgmKsk/AAAAP/oAAAAAAAAAASMAAAAWAAAATom34NJOoT9Au/lIJirJPwAAAD/6AAAAAAAAAAEkAAAAFgAAAIZuk33bLqI/QLv5SCYqyT8AAAA/CgEAAAAAAAABJQAAABYAAAAmYQHM356iP0C7+UgmKsk/AAAAPwoBAAAAAAAAASYAAAAWAAAAWkbdaOh+oz9Au/lIJirJPwAAAD8aAQAAAAAAAAEnAAAAFgAAACYeJ1T1zqQ/QLv5SCYqyT8AAAA/KQEAAAAAAAABKAAAABYAAADKEJWi+T6lP0C7+UgmKsk/AAAAPzkBAAAAAAAAASkAAAAWAAAAYgMD8f2upT9Au/lIJirJPwAAAD9JAQAAAAAAAAEqAAAAFgAAAGIDA/H9rqU/wOszTj3RyT8AAAA/SQEAAAAAAAABKwAAABYAAAD+9XA/Ah+mP8DrM0490ck/AAAAP1gBAAAAAAAAASwAAAAWAAAAnujejQaPpj/A6zNOPdHJPwAAAD9oAQAAAAAAAAEtAAAAFgAAADrbTNwK/6Y/wOszTj3RyT8AAAA/hwEAAAAAAAABLgAAABYAAADOzboqD2+nP8DrM0490ck/AAAAP5cBAAAAAAAAAS8AAAAWAAAAoqUEFhy/qD/A6zNOPdHJPwAAAD+XAQAAAAAAAAEwAAAAFgAAAN6K4LIkn6k/wOszTj3RyT8AAAA/pgEAAAAAAAABMQAAABYAAAB2fU4BKQ+qP8DrM0490ck/AAAAP6YBAAAAAAAAATIAAAAWAAAAFnC8Ty1/qj/A6zNOPdHJPwAAAD+2AQAAAAAAAAEzAAAAFgAAAK5iKp4x76o/wOszTj3RyT8AAAA/tgEAAAAAAAABNAAAABYAAABKVZjsNV+rP0C7+UgmKsk/AAAAP8YBAAAAAAAAATUAAAAWAAAA6kcGOzrPqz/Qir9DD4PIPwAAAD/VAQAAAAAAAAE2AAAAFgAAABot4tdCr6w/0Iq/Qw+DyD8AAAA/1QEAAAAAAAABNwAAABYAAABSEr50S4+tP1BahT7428c/AAAAP9UBAAAAAAAAATgAAAAWAAAAjveZEVRvrj9QWoU++NvHPwAAAD/lAQAAAAAAAAE5AAAAFgAAACbqB2BY364/UFqFPvjbxz8AAAA/5QEAAAAAAAABOgAAABYAAADC3HWuXE+vP1BahT7428c/AAAAP+UBAAAAAAAAATsAAAAWAAAA/+CopbIXsD/AKUs54TTHPwAAAD/0AQAAAAAAAAE8AAAAFgAAAJvTFvS2h7A/wClLOeE0xz8AAAA/9AEAAAAAAAABPQAAABYAAABrq2Dfw9exP+DI1i6z5sU/AAAAPwQCAAAAAAAAAT4AAAAWAAAAVZcFVcp/sj/gyNYus+bFPwAAAD8UAgAAAAAAAAE/AAAAFgAAAO+Jc6PO77I/4MjWLrPmxT8AAAA/FAIAAAAAAAABQAAAABYAAAApb09A18+zP+DI1i6z5sU/AAAAPyMCAAAAAAAAAUEAAAAWAAAAc2iGZ9kHtD/gyNYus+bFPwAAAD8jAgAAAAAAAAFCAAAAFgAAABFb9LXdd7Q/4MjWLrPmxT8AAAA/MwIAAAAAAAABQwAAABYAAABhVCvd36+0P+DI1i6z5sU/AAAAPzMCAAAAAAAAAUQAAAAWAAAA+0aZK+QftT/gyNYus+bFPwAAAD9DAgAAAAAAAAFFAAAAFgAAAElA0FLmV7U/4MjWLrPmxT8AAAA/QwIAAAAAAAABRgAAABYAAADlMj6h6se1P+DI1i6z5sU/AAAAP1ICAAAAAAAAAUcAAAAWAAAAfyWs7+43tj/gyNYus+bFPwAAAD9SAgAAAAAAAAFIAAAAFgAAAM8e4xbxb7Y/4MjWLrPmxT8AAAA/YgIAAAAAAAABSQAAABYAAABpEVFl9d+2P+DI1i6z5sU/AAAAP3ECAAAAAAAAAUoAAAAWAAAABwS/s/lPtz/gyNYus+bFPwAAAD+BAgAAAAAAAAFLAAAAFgAAAKH2LAL+v7c/4MjWLrPmxT8AAAA/kQIAAAAAAAABTAAAABYAAAA56ZpQAjC4P+DI1i6z5sU/AAAAP5ECAAAAAAAAAU0AAAAWAAAA19sInwaguD/gyNYus+bFPwAAAD+gAgAAAAAAAAFOAAAAFgAAAHXOdu0KELk/4MjWLrPmxT8AAAA/oAIAAAAAAAABTwAAABYAAAAPweQ7D4C5P2CYnCmcP8U/AAAAP7ACAAAAAAAAAVAAAAAWAAAAXbobYxG4uT9gmJwpnD/FPwAAAD/AAgAAAAAAAAFRAAAAFgAAAPesibEVKLo/4GdiJIWYxD8AAAA/wAIAAAAAAAABUgAAABYAAACTn/f/GZi6P2A3KB9u8cM/AAAAP88CAAAAAAAAAVMAAAAWAAAAM5JlTh4Iuz9gNygfbvHDPwAAAD/fAgAAAAAAAAFUAAAAFgAAAMuE05wieLs/4AbuGVdKwz8AAAA/3wIAAAAAAAABVQAAABYAAAABaq85K1i8P+AG7hlXSsM/AAAAP+4CAAAAAAAAAVYAAAAWAAAAnVwdiC/IvD/gBu4ZV0rDPwAAAD/uAgAAAAAAAAFXAAAAFgAAADlPi9YzOL0/4AbuGVdKwz8AAAA//gIAAAAAAAABWAAAABYAAADZQfkkOKi9P+AG7hlXSsM/AAAAP/4CAAAAAAAAAVkAAAAWAAAAcTRnczwYvj/gBu4ZV0rDPwAAAD8OAwAAAAAAAAFaAAAAFgAAAA8n1cFAiL4/4AbuGVdKwz8AAAA/DgMAAAAAAAABWwAAABYAAACrGUMQRfi+P+AG7hlXSsM/AAAAPx0DAAAAAAAAAVwAAAAWAAAAlQXohUugvz/gBu4ZV0rDPwAAAD8dAwAAAAAAAAFdAAAAFgAAABb8KuonCMA/4AbuGVdKwz8AAAA/LQMAAAAAAAABXgAAABYAAAAMcv0kK1zAP+AG7hlXSsM/AAAAPy0DAAAAAAAAAV8AAAAWAAAAqGRrcy/MwD/gBu4ZV0rDPwAAAD89AwAAAAAAAAFgAAAAFgAAAPZdopoxBME/4AbuGVdKwz8AAAA/PQMAAAAAAAABYQAAABYAAACSUBDpNXTBP+AG7hlXSsM/AAAAP0wDAAAAAAAAAWIAAAAWAAAAhsbiIznIwT/gBu4ZV0rDPwAAAD9MAwAAAAAAAAFjAAAAFgAAACC5UHI9OMI/4AbuGVdKwz8AAAA/XAMAAAAAAAABZAAAABYAAABwsoeZP3DCP+AG7hlXSsM/AAAAP1wDAAAAAAAAAWUAAAAWAAAAZiha1ELEwj/gBu4ZV0rDPwAAAD9cAwAAAAAAAAFmAAAAFgAAALIhkftE/MI/4AbuGVdKwz8AAAA/awMAAAAAAAABZwAAABYAAAAAG8giRzTDP+AG7hlXSsM/AAAAP2sDAAAAAAAAAWgAAAAWAAAAppdjNkhQwz/gBu4ZV0rDPwAAAD97AwAAAAAAAAFpAAAAFgAAAE4U/0lJbMM/4AbuGVdKwz8AAAA/ewMAAAAAAAABagAAABYAAAD0kJpdSojDP+AG7hlXSsM/AAAAP4sDAAAAAAAAAWsAAAAWAAAAnA02cUukwz/gBu4ZV0rDPwAAAD+aAwAAAAAAAAFsAAAAFgAAAESK0YRMwMM/4AbuGVdKwz8AAAA/mgMAAAAAAAABbQAAABYAAAA4AKS/TxTEP+BnYiSFmMQ/AAAAP6oDAAAAAAAAAW4AAAAWAAAA3nw/01AwxD9gmJwpnD/FPwAAAD9YBQAAAAAAAAFvAAAAFgAAAIT52uZRTMQ/YJicKZw/xT8AAAA/WAUAAAAAAAABcAAAABYAAAAsdnb6UmjEP2CYnCmcP8U/AAAAP2gFAAAAAAAAAXEAAAAWAAAA1PIRDlSExD/gyNYus+bFPwAAAD9oBQAAAAAAAAFyAAAAFgAAACLsSDVWvMQ/4MjWLrPmxT8AAAA/eAUAAAAAAAABcwAAABYAAAAi7Eg1VrzEP1D5EDTKjcY/AAAAP3gFAAAAAAAAAXQAAAAWAAAAcOV/XFj0xD9Q+RA0yo3GPwAAAD+HBQAAAAAAAAF1AAAAFgAAAL7etoNaLMU/UPkQNMqNxj8AAAA/hwUAAAAAAAABdgAAABYAAAAK2O2qXGTFP8ApSznhNMc/AAAAP5cFAAAAAAAAAXcAAAAWAAAAVtEk0l6cxT/AKUs54TTHPwAAAD+XBQAAAAAAAAF4AAAAFgAAAKbKW/lg1MU/wClLOeE0xz8AAAA/pwUAAAAAAAABeQAAABYAAAD0w5IgYwzGP8ApSznhNMc/AAAAP6cFAAAAAAAAAXoAAAAWAAAAQr3JR2VExj/AKUs54TTHPwAAAD+2BQAAAAAAAAF7AAAAFgAAAJC2AG9nfMY/wClLOeE0xz8AAAA/tgUAAAAAAAABfAAAABYAAADerzeWabTGP8ApSznhNMc/AAAAP8YFAAAAAAAAAX0AAAAWAAAAKqluvWvsxj/AKUs54TTHPwAAAD/GBQAAAAAAAAF+AAAAFgAAACAfQfhuQMc/wClLOeE0xz8AAAA/1QUAAAAAAAABfwAAABYAAABuGHgfcXjHP8ApSznhNMc/AAAAP9UFAAAAAAAAAYAAAAAWAAAAYo5KWnTMxz/AKUs54TTHPwAAAD/qBQAAAAAAAAGBAAAAFgAAAKb9U7x5WMg/wClLOeE0xz8AAAA/6gUAAAAAAAABggAAABYAAABA8MEKfsjIP8ApSznhNMc/AAAAP+oFAAAAAAAAAYMAAAAWAAAAjun4MYAAyT/AKUs54TTHPwAAAD/6BQAAAAAAAAGEAAAAFgAAACrcZoCEcMk/wClLOeE0xz8AAAA/+gUAAAAAAAABhQAAABYAAAB41Z2nhqjJP8ApSznhNMc/AAAAPwkGAAAAAAAAAYYAAAAWAAAAxs7UzojgyT/AKUs54TTHPwAAAD8JBgAAAAAAAAGHAAAAFgAAAPyzsGuRwMo/wClLOeE0xz8AAAA/GQYAAAAAAAABiAAAABYAAADyKYOmlBTLP8ApSznhNMc/AAAAPykGAAAAAAAAAYkAAAAWAAAA5J9V4Zdoyz/AKUs54TTHPwAAAD8pBgAAAAAAAAGKAAAAFgAAAM6L+laeEMw/wClLOeE0xz8AAAA/OAYAAAAAAAABiwAAABYAAAAS+wO5o5zMP8ApSznhNMc/AAAAPzgGAAAAAAAAAYwAAAAWAAAA/OaoLqpEzT/AKUs54TTHPwAAAD84BgAAAAAAAAGNAAAAFgAAAPBce2mtmM0/wClLOeE0xz8AAAA/SAYAAAAAAAABjgAAABYAAACKT+m3sQjOP8ApSznhNMc/AAAAP0gGAAAAAAAAAY8AAAAWAAAAdDuOLbiwzj/AKUs54TTHPwAAAD9XBgAAAAAAAAGQAAAAFgAAAGqxYGi7BM8/UFqFPvjbxz8AAAA/VwYAAAAAAAABkQAAABYAAABgJzOjvljPP1BahT7428c/AAAAP2cGAAAAAAAAAZIAAAAWAAAA+hmh8cLIzz/Qir9DD4PIPwAAAD9nBgAAAAAAAAGTAAAAFgAAAKQJbIxiANA/QLv5SCYqyT8AAAA/dwYAAAAAAAABlAAAABYAAABMhgegYxzQP8DrM0490ck/AAAAP3cGAAAAAAAAAZUAAAAWAAAAQvzZ2mZw0D/A6zNOPdHJPwAAAD+GBgAAAAAAAAGWAAAAFgAAAI71EAJpqNA/wOszTj3RyT8AAAA/hgYAAAAAAAABlwAAABYAAACIMHqfatLQPzAcblNUeMo/AAAAP4YGAAAAAAAAAZgAAAAWAAAA1ymxxmwK0T8wHG5TVHjKPwAAAD+WBgAAAAAAAAGZAAAAFgAAACUj6O1uQtE/MH3iXYLGyz8AAAA/lgYAAAAAAAABmgAAABYAAADMn4MBcF7RPzB94l2Cxss/AAAAP6YGAAAAAAAAAZsAAAAWAAAAGpm6KHKW0T8wfeJdgsbLPwAAAD+mBgAAAAAAAAGcAAAAFgAAAL8VVjxzstE/MH3iXYLGyz8AAAA/tQYAAAAAAAABnQAAABYAAAC7UL/ZdNzRPzB94l2Cxss/AAAAP7UGAAAAAAAAAZ4AAAAWAAAAYc1a7XX40T8wfeJdgsbLPwAAAD/FBgAAAAAAAAGfAAAAFgAAAFsIxIp3ItI/MH3iXYLGyz8AAAA/xQYAAAAAAAABoAAAABYAAAAEhV+eeD7SPzB94l2Cxss/AAAAP9QGAAAAAAAAAaEAAAAWAAAAqgH7sXla0j8wfeJdgsbLPwAAAD/UBgAAAAAAAAGiAAAAFgAAAFB+lsV6dtI/MH3iXYLGyz8AAAA/5AYAAAAAAAABowAAABYAAAD4+jHZe5LSPzB94l2Cxss/AAAAP+QGAAAAAAAAAaQAAAAWAAAAnnfN7Hyu0j8wfeJdgsbLPwAAAD/0BgAAAAAAAAGlAAAAFgAAAEX0aAB+ytI/MH3iXYLGyz8AAAA/9AYAAAAAAAABpgAAABYAAACZsjaKftjSPzB94l2Cxss/AAAAP/QGAAAAAAAAAacAAAAWAAAAPy/SnX/00j8wfeJdgsbLPwAAAD8DBwAAAAAAAAGoAAAAFgAAAJTtnyeAAtM/MH3iXYLGyz8AAAA/AwcAAAAAAAABqQAAABYAAADnq22xgBDTPzB94l2Cxss/AAAAPxMHAAAAAAAAAaoAAAAWAAAA4ebWToI60z8wfeJdgsbLPwAAAD8TBwAAAAAAAAGrAAAAFgAAAIljcmKDVtM/MH3iXYLGyz8AAAA/IwcAAAAAAAABrAAAABYAAADXXKmJhY7TPzB94l2Cxss/AAAAPzIHAAAAAAAAAa0AAAAWAAAA0JcSJ4e40z8wfeJdgsbLPwAAAD8yBwAAAAAAAAGuAAAAFgAAACRW4LCHxtM/MH3iXYLGyz8AAAA/QgcAAAAAAAABrwAAABYAAAB4FK46iNTTPzB94l2Cxss/AAAAP0IHAAAAAAAAAbAAAAAWAAAAy9J7xIji0z8wfeJdgsbLPwAAAD9CBwAAAAAAAAGxAAAAFgAAAB6RSU6J8NM/MH3iXYLGyz8AAAA/UQcAAAAAAAABsgAAABYAAADGDeVhigzUPzB94l2Cxss/AAAAP2EHAAAAAAAAAbMAAAAWAAAAGMyy64oa1D8wfeJdgsbLPwAAAD9hBwAAAAAAAAG0AAAAFgAAAMBITv+LNtQ/sEyoWGsfyz8AAAA/cQcAAAAAAAABtQAAABYAAABnxekSjVLUPzAcblNUeMo/AAAAP3EHAAAAAAAAAbYAAAAWAAAADEKFJo5u1D8wHG5TVHjKPwAAAD+ABwAAAAAAAAG3AAAAFgAAAGEAU7COfNQ/MBxuU1R4yj8AAAA/gAcAAAAAAAABuAAAABYAAAAIfe7Dj5jUP8DrM0490ck/AAAAP5AHAAAAAAAAAbkAAAAWAAAAXDu8TZCm1D/A6zNOPdHJPwAAAD+QBwAAAAAAAAG6AAAAFgAAAAG4V2GRwtQ/wOszTj3RyT8AAAA/oAcAAAAAAAABuwAAABYAAABWdiXrkdDUP8DrM0490ck/AAAAP6AHAAAAAAAAAbwAAAAWAAAAqTTzdJLe1D/A6zNOPdHJPwAAAD+vBwAAAAAAAAG9AAAAFgAAAFCxjoiT+tQ/wOszTj3RyT8AAAA/rwcAAAAAAAABvgAAABYAAAD3LSqclBbVP8DrM0490ck/AAAAP68HAAAAAAAAAb8AAAAWAAAAS+z3JZUk1T/A6zNOPdHJPwAAAD+/BwAAAAAAAAHAAAAAFgAAAEMnYcOWTtU/wOszTj3RyT8AAAA/vwcAAAAAAAABwQAAABYAAADso/zWl2rVP8DrM0490ck/AAAAP84HAAAAAAAAAcIAAAAWAAAAP2LKYJh41T/A6zNOPdHJPwAAAD/OBwAAAAAAAAHDAAAAFgAAAObeZXSZlNU/wOszTj3RyT8AAAA/3gcAAAAAAAABxAAAABYAAACHlmolnNrVP8DrM0490ck/AAAAP+IHAAAAAAAAAcUAAAAWAAAAgtHTwp0E1j9Au/lIJirJPwAAAD/iBwAAAAAAAAHGAAAAFgAAAHwMPWCfLtY/QLv5SCYqyT8AAAA/4gcAAAAAAAABxwAAABYAAAAdxEERonTWP9CKv0MPg8g/AAAAP/EHAAAAAAAAAcgAAAAWAAAAv3tGwqS61j9QWoU++NvHPwAAAD/xBwAAAAAAAAHJAAAAFgAAALm2r1+m5NY/UFqFPvjbxz8AAAA/AQgAAAAAAAABygAAABYAAAAHsOaGqBzXP1BahT7428c/AAAAPwEIAAAAAAAAAcsAAAAWAAAAVakdrqpU1z9QWoU++NvHPwAAAD8RCAAAAAAAAAHMAAAAFgAAAKhn6zerYtc/UFqFPvjbxz8AAAA/EQgAAAAAAAABzQAAABYAAABP5IZLrH7XP1BahT7428c/AAAAPyAIAAAAAAAAAc4AAAAWAAAAnd29cq621z/AKUs54TTHPwAAAD8gCAAAAAAAAAHPAAAAFgAAAERaWYav0tc/wClLOeE0xz8AAAA/IAgAAAAAAAAB0AAAABYAAADr1vSZsO7XP8ApSznhNMc/AAAAPzAIAAAAAAAAAdEAAAAWAAAAPpXCI7H81z/AKUs54TTHPwAAAD8wCAAAAAAAAAHSAAAAFgAAAIyO+UqzNNg/wClLOeE0xz8AAAA/PwgAAAAAAAAB0wAAABYAAAAzC5VetFDYP8ApSznhNMc/AAAAP08IAAAAAAAAAdQAAAAWAAAA2ocwcrVs2D/Qir9DD4PIPwAAAD9PCAAAAAAAAAHVAAAAFgAAAIEEzIW2iNg/0Iq/Qw+DyD8AAAA/9AkAAAAAAAAB1gAAABYAAADUwpkPt5bYP9CKv0MPg8g/AAAAPwQKAAAAAAAAAdcAAAAWAAAAJ4Fnmbek2D/Qir9DD4PIPwAAAD8jCgAAAAAAAAHYAAAAFgAAACeBZ5m3pNg/QLv5SCYqyT8AAAA/QgoAAAAAAAAB2QAAABYAAADP/QKtuMDYP0C7+UgmKsk/AAAAP0IKAAAAAAAAAdoAAAAWAAAAdXqewLnc2D9Au/lIJirJPwAAAD9SCgAAAAAAAAHbAAAAFgAAAMk4bEq66tg/QLv5SCYqyT8AAAA/UgoAAAAAAAAB3AAAABYAAAAd9znUuvjYP0C7+UgmKsk/AAAAP2IKAAAAAAAAAd0AAAAWAAAAFzKjcbwi2T/Qir9DD4PIPwAAAD9iCgAAAAAAAAHeAAAAFgAAAL2uPoW9Ptk/UFqFPvjbxz8AAAA/gQoAAAAAAAAB3wAAABYAAABlK9qYvlrZP8ApSznhNMc/AAAAP5EKAAAAAAAAAeAAAAAWAAAAt+mnIr9o2T/AKUs54TTHPwAAAD+RCgAAAAAAAAHhAAAAFgAAAA2oday/dtk/wClLOeE0xz8AAAA/oAoAAAAAAAAB4gAAABYAAAAF495JwaDZP8ApSznhNMc/AAAAP6AKAAAAAAAAAeMAAAAWAAAArV96XcK82T/AKUs54TTHPwAAAD+wCgAAAAAAAAHkAAAAFgAAAAEeSOfCytk/wClLOeE0xz8AAAA/sAoAAAAAAAAB5QAAABYAAACnmuP6w+bZP1D5EDTKjcY/AAAAP78KAAAAAAAAAeYAAAAWAAAA+1ixhMT02T9Q+RA0yo3GPwAAAD+/CgAAAAAAAAHnAAAAFgAAAKHVTJjFENo/UPkQNMqNxj8AAAA/zwoAAAAAAAAB6AAAABYAAABJUuirxizaP1D5EDTKjcY/AAAAP88KAAAAAAAAAekAAAAWAAAAl0sf08hk2j9gmJwpnD/FPwAAAD/fCgAAAAAAAAHqAAAAFgAAAD3IuubJgNo/YJicKZw/xT8AAAA/7goAAAAAAAAB6wAAABYAAAA3AySEy6raP2CYnCmcP8U/AAAAP+4KAAAAAAAAAewAAAAWAAAA33+/l8zG2j9gmJwpnD/FPwAAAD/+CgAAAAAAAAHtAAAAFgAAAIX8WqvN4to/YJicKZw/xT8AAAA//goAAAAAAAAB7gAAABYAAAArefa+zv7aP+BnYiSFmMQ/AAAAP/4KAAAAAAAAAe8AAAAWAAAAfzfESM8M2z/gZ2IkhZjEPwAAAD8OCwAAAAAAAAHwAAAAFgAAACe0X1zQKNs/4GdiJIWYxD8AAAA/HQsAAAAAAAAB8QAAABYAAADPMPtv0UTbP+BnYiSFmMQ/AAAAPx0LAAAAAAAAAfIAAAAWAAAAda2Wg9Jg2z9gNygfbvHDPwAAAD8dCwAAAAAAAAHzAAAAFgAAAMdrZA3Tbts/YDcoH27xwz8AAAA/LQsAAAAAAAAB9AAAABYAAABv6P8g1IrbP2A3KB9u8cM/AAAAPy0LAAAAAAAAAfUAAAAWAAAAaSNpvtW02z9gNygfbvHDPwAAAD88CwAAAAAAAAH2AAAAFgAAAA+gBNLW0Ns/YDcoH27xwz8AAAA/TAsAAAAAAAAB9wAAABYAAAC3HKDl1+zbP2A3KB9u8cM/AAAAP0wLAAAAAAAAAfgAAAAWAAAAX5k7+dgI3D9gNygfbvHDPwAAAD9MCwAAAAAAAAH5AAAAFgAAAP9QQKrbTtw/YDcoH27xwz8AAAA/TAsAAAAAAAAB+gAAABYAAAClzdu93GrcP+AG7hlXSsM/AAAAP1wLAAAAAAAAAfsAAAAWAAAAoQhFW96U3D/gBu4ZV0rDPwAAAD9rCwAAAAAAAAH8AAAAFgAAAEeF4G7fsNw/4AbuGVdKwz8AAAA/awsAAAAAAAAB/QAAABYAAABDwEkM4drcP3DWsxRAo8I/AAAAP3sLAAAAAAAAAf4AAAAWAAAAkbmAM+MS3T9w1rMUQKPCPwAAAD97CwAAAAAAAAH/AAAAFgAAADc2HEfkLt0/cNazFECjwj8AAAA/ewsAAAAAAAABAAEAABYAAACFL1Nu5mbdP3DWsxRAo8I/AAAAP4sLAAAAAAAAAQEBAAAWAAAAK6zugeeC3T9w1rMUQKPCPwAAAD+LCwAAAAAAAAECAQAAFgAAAH9qvAvokN0/cNazFECjwj8AAAA/mgsAAAAAAAABAwEAABYAAAAl51cf6azdPwCmeQ8p/ME/AAAAP5oLAAAAAAAAAQQBAAAWAAAAzWPzMurI3T8ApnkPKfzBPwAAAD+qCwAAAAAAAAEFAQAAFgAAAHXgjkbr5N0/AKZ5Dyn8wT8AAAA/qgsAAAAAAAABBgEAABYAAADHnlzQ6/LdPwCmeQ8p/ME/AAAAP6oLAAAAAAAAAQcBAAAWAAAAGV0qWuwA3j8ApnkPKfzBPwAAAD+5CwAAAAAAAAEIAQAAFgAAAMHZxW3tHN4/AKZ5Dyn8wT8AAAA/uQsAAAAAAAABCQEAABYAAAAVmJP37SrePwCmeQ8p/ME/AAAAP8kLAAAAAAAAAQoBAAAWAAAAaVZhge443j8ApnkPKfzBPwAAAD/JCwAAAAAAAAELAQAAFgAAALsULwvvRt4/AKZ5Dyn8wT8AAAA/2QsAAAAAAAABDAEAABYAAAAJDmYy8X7ePwCmeQ8p/ME/AAAAP+gLAAAAAAAAAQ0BAAAWAAAAXcwzvPGM3j8ApnkPKfzBPwAAAD/oCwAAAAAAAAEOAQAAFgAAAKvFauPzxN4/AKZ5Dyn8wT8AAAA/6AsAAAAAAAABDwEAABYAAABTQgb39ODePwCmeQ8p/ME/AAAAP/gLAAAAAAAAARABAAAWAAAAnzs9HvcY3z8ApnkPKfzBPwAAAD/4CwAAAAAAAAERAQAAFgAAAJl2prv4Qt8/AKZ5Dyn8wT8AAAA/CAwAAAAAAAABEgEAABYAAAA3aRQK/bLfPwBFBQX7rcA/AAAAPxcMAAAAAAAAARMBAAAWAAAA2+WvHf7O3z8ARQUF+63APwAAAD8XDAAAAAAAAAEUAQAAFgAAANcgGbv/+N8/AEUFBfutwD8AAAA/JwwAAAAAAAABFQEAABYAAAA77A42gR/gPwBFBQX7rcA/AAAAPycMAAAAAAAAARYBAAAWAAAAkKrcv4Et4D8ARQUF+63APwAAAD82DAAAAAAAAAEXAQAAFgAAAA1IkY6CQuA/AEUFBfutwD8AAAA/NgwAAAAAAAABGAEAABYAAABfBl8Yg1DgPwBFBQX7rcA/AAAAPzYMAAAAAAAAARkBAAAWAAAAB4P6K4Rs4D8ARQUF+63APwAAAD9GDAAAAAAAAAEaAQAAFgAAAIQgr/qEgeA/AEUFBfutwD8AAAA/RgwAAAAAAAABGwEAABYAAAB/WxiYhqvgPwBFBQX7rcA/AAAAP1YMAAAAAAAAARwBAAAWAAAAo3Voeojc4D8ARQUF+63APwAAAD9WDAAAAAAAAAEdAQAAFgAAAPBun6GKFOE/AEUFBfutwD8AAAA/ZQwAAAAAAAABHgEAABYAAACX6zq1izDhP4AUy//jBsA/AAAAP2UMAAAAAAAAAR8BAAAWAAAAPWjWyIxM4T+AFMv/4wbAPwAAAD91DAAAAAAAAAEgAQAAFgAAALsFi5eNYeE/gBTL/+MGwD8AAAA/dQwAAAAAAAABIQEAABYAAAAOxFghjm/hP4AUy//jBsA/AAAAP4UMAAAAAAAAASIBAAAWAAAAjGEN8I6E4T8ApnkPKfzBPwAAAD+FDAAAAAAAAAEjAQAAFgAAAAj/wb6PmeE/AKZ5Dyn8wT8AAAA/Cw4AAAAAAAABJAEAABYAAACve13SkLXhPwCmeQ8p/ME/AAAAPwsOAAAAAAAAASUBAAAWAAAAqrbGb5Lf4T8ApnkPKfzBPwAAAD8bDgAAAAAAAAEmAQAAFgAAAFEzYoOT++E/AKZ5Dyn8wT8AAAA/Gw4AAAAAAAABJwEAABYAAACeLJmqlTPiPwCmeQ8p/ME/AAAAPxsOAAAAAAAAASgBAAAWAAAARqk0vpZP4j8ApnkPKfzBPwAAAD8qDgAAAAAAAAEpAQAAFgAAAJOia+WYh+I/AKZ5Dyn8wT8AAAA/Kg4AAAAAAAABKgEAABYAAACN3dSCmrHiPwCmeQ8p/ME/AAAAPzoOAAAAAAAAASsBAAAWAAAAiBg+IJzb4j8ApnkPKfzBPwAAAD86DgAAAAAAAAEsAQAAFgAAAAW28u6c8OI/AKZ5Dyn8wT8AAAA/WQ4AAAAAAAABLQEAABYAAABYdMB4nf7iP3DWsxRAo8I/AAAAP1kOAAAAAAAAAS4BAAAWAAAAU68pFp8o4z9w1rMUQKPCPwAAAD9ZDgAAAAAAAAEvAQAAFgAAAPorxSmgROM/cNazFECjwj8AAAA/WQ4AAAAAAAABMAEAABYAAADKh0eCoWfjP3DWsxRAo8I/AAAAP2kOAAAAAAAAATEBAAAWAAAA7qGXZKOY4z9w1rMUQKPCPwAAAD9pDgAAAAAAAAEyAQAAFgAAAJFZnBWm3uM/4AbuGVdKwz8AAAA/eQ4AAAAAAAABMwEAABYAAACMlAWzpwjkP+AG7hlXSsM/AAAAP3kOAAAAAAAAATQBAAAWAAAA2Y082qlA5D/gBu4ZV0rDPwAAAD+IDgAAAAAAAAE1AQAAFgAAAKrpvjKrY+Q/4AbuGVdKwz8AAAA/iA4AAAAAAAABNgEAABYAAABPZlpGrH/kP+AG7hlXSsM/AAAAP5gOAAAAAAAAATcBAAAWAAAApCQo0KyN5D/gBu4ZV0rDPwAAAD+YDgAAAAAAAAE4AQAAFgAAACHC3J6touQ/4AbuGVdKwz8AAAA/pw4AAAAAAAABOQEAABYAAADyHV/3rsXkP+AG7hlXSsM/AAAAP6cOAAAAAAAAAToBAAAWAAAAcLsTxq/a5D/gBu4ZV0rDPwAAAD+3DgAAAAAAAAE7AQAAFgAAAO1YyJSw7+Q/4AbuGVdKwz8AAAA/tw4AAAAAAAABPAEAABYAAAA6Uv+7siflP+AG7hlXSsM/AAAAP7cOAAAAAAAAAT0BAAAWAAAAh0s247Rf5T/gBu4ZV0rDPwAAAD/HDgAAAAAAAAE+AQAAFgAAANVEbQq3l+U/4AbuGVdKwz8AAAA/xw4AAAAAAAABPwEAABYAAAAiPqQxuc/lP+AG7hlXSsM/AAAAP9YOAAAAAAAAAUABAAAWAAAAR1j0E7sA5j/gBu4ZV0rDPwAAAD/WDgAAAAAAAAFBAQAAFgAAAEKTXbG8KuY/4AbuGVdKwz8AAAA/5g4AAAAAAAABQgEAABYAAADAMBKAvT/mP+AG7hlXSsM/AAAAP+YOAAAAAAAAAUMBAAAWAAAAZq2tk75b5j/gBu4ZV0rDPwAAAD/2DgAAAAAAAAFEAQAAFgAAADYJMOy/fuY/4AbuGVdKwz8AAAA/9g4AAAAAAAABRQEAABYAAAAxRJmJwajmP+AG7hlXSsM/AAAAPwUPAAAAAAAAAUYBAAAWAAAAfj3QsMPg5j/gBu4ZV0rDPwAAAD8FDwAAAAAAAAFHAQAAFgAAAKNXIJPFEec/cNazFECjwj8AAAA/FQ8AAAAAAAABSAEAABYAAADwUFe6x0nnP2B1PwoSVcE/AAAAPxUPAAAAAAAAAUkBAAAWAAAAFWunnMl65z8ARQUF+63APwAAAD8VDwAAAAAAAAFKAQAAFgAAALrnQrDKluc/gBTL/+MGwD8AAAA/JA8AAAAAAAABSwEAABYAAACMQ8UIzLnnPwDIIfWZv74/AAAAPzQPAAAAAAAAAUwBAAAWAAAA3wGTkszH5z8gZ63qa3G9PwAAAD80DwAAAAAAAAFNAQAAFgAAALFdFevN6uc/AKXE1Q/Vuj8AAAA/NA8AAAAAAAABTgEAABYAAAAu+8m5zv/nP0BEUMvhhrk/AAAAP0QPAAAAAAAAAU8BAAAWAAAAgrmXQ88N6D9A49vAszi4PwAAAD9EDwAAAAAAAAFQAQAAFgAAAHz0AOHQN+g/QF8Kl/v/sj8AAAA/Uw8AAAAAAAABUQEAABYAAABLUIM50lroP4D+lYzNsbE/AAAAP1MPAAAAAAAAAVIBAAAWAAAAcWrTG9SL6D9AnSGCn2OwPwAAAD9jDwAAAAAAAAFTAQAAFgAAAL5jCkPWw+g/gHha7+Iqrj8AAAA/Yw8AAAAAAAABVAEAABYAAAC3nnPg1+3oPwD1iMUq8qg/AAAAP3MPAAAAAAAAAVUBAAAWAAAA3bjDwtke6T8AM6CwzlWmPwAAAD9zDwAAAAAAAAFWAQAAFgAAACmy+unbVuk/ADOgsM5Vpj8AAAA/gg8AAAAAAAABVwEAABYAAACmT6+43GvpPwAzoLDOVaY/AAAAP4IPAAAAAAAAAVgBAAAWAAAAzGn/mt6c6T8AcbebcrmjPwAAAD+SDwAAAAAAAAFZAQAAFgAAAHPmmq7fuOk/AHG3m3K5oz8AAAA/kg8AAAAAAAABWgEAABYAAABrIQRM4eLpPwBxt5tyuaM/AAAAP5IPAAAAAAAAAVsBAAAWAAAAaFxt6eIM6j8AcbebcrmjPwAAAD+hDwAAAAAAAAFcAQAAFgAAAGKX1obkNuo/AHG3m3K5oz8AAAA/oQ8AAAAAAAABXQEAABYAAAAz81jf5VnqPwBxt5tyuaM/AAAAP7EPAAAAAAAAAV4BAAAWAAAAsJANruZu6j8AcbebcrmjPwAAAD+xDwAAAAAAAAFfAQAAFgAAAIDsjwbokeo/AHG3m3K5oz8AAAA/wQ8AAAAAAAABYAEAABYAAACqy3ZL6JjqPwBxt5tyuaM/AAAAP8EPAAAAAAAAAWEBAAAWAAAA/IlE1eim6j8AcbebcrmjPwAAAD/BDwAAAAAAAAFiAQAAFgAAAPyJRNXopuo/QJ0hgp9jsD8AAAA/4A8AAAAAAAABYwEAABYAAABRSBJf6bTqP4D+lYzNsbE/AAAAP6IRAAAAAAAAAWQBAAAWAAAAIqSUt+rX6j+A/pWMzbGxPwAAAD+iEQAAAAAAAAFlAQAAFgAAAPL/FhDs+uo/QF8Kl/v/sj8AAAA/ohEAAAAAAAABZgEAABYAAABuncve7A/rP0BfCpf7/7I/AAAAP7IRAAAAAAAAAWcBAAAWAAAAaNg0fO456z9AXwqX+/+yPwAAAD+yEQAAAAAAAAFoAQAAFgAAAOd16UrvTus/QF8Kl/v/sj8AAAA/wREAAAAAAAABaQEAABYAAADhsFLo8HjrP0BfCpf7/7I/AAAAP8ERAAAAAAAAAWoBAAAWAAAAiC3u+/GU6z9AXwqX+/+yPwAAAD/REQAAAAAAAAFrAQAAFgAAANrru4Xyous/QF8Kl/v/sj8AAAA/0REAAAAAAAABbAEAABYAAACsRz7e88XrP0BfCpf7/7I/AAAAP+ERAAAAAAAAAW0BAAAWAAAAKeXyrPTa6z9AXwqX+/+yPwAAAD/hEQAAAAAAAAFuAQAAFgAAAH2jwDb16Os/QF8Kl/v/sj8AAAA/8BEAAAAAAAABbwEAABYAAADPYY7A9fbrP0BfCpf7/7I/AAAAP/ARAAAAAAAAAXABAAAWAAAATP9Cj/YL7D9AXwqX+/+yPwAAAD/wEQAAAAAAAAFxAQAAFgAAAJ+9EBn3Gew/QF8Kl/v/sj8AAAA/ABIAAAAAAAABcgEAABYAAAD0e96i9yfsP0BfCpf7/7I/AAAAPwASAAAAAAAAAXMBAAAWAAAASDqsLPg17D9AXwqX+/+yPwAAAD8PEgAAAAAAAAF0AQAAFgAAAMXXYPv4Suw/QF8Kl/v/sj8AAAA/DxIAAAAAAAABdQEAABYAAAAYli6F+VjsP0DAfqEpTrQ/AAAAPx8SAAAAAAAAAXYBAAAWAAAAbFT8Dvpm7D9AwH6hKU60PwAAAD8fEgAAAAAAAAF3AQAAFgAAAL4Sypj6dOw/QMB+oSlOtD8AAAA/LxIAAAAAAAABeAEAABYAAAAS0Zci+4LsP0DAfqEpTrQ/AAAAPy8SAAAAAAAAAXkBAAAWAAAAuk0zNvye7D9AwH6hKU60PwAAAD8+EgAAAAAAAAF6AQAAFgAAAIqptY79wew/QMB+oSlOtD8AAAA/PhIAAAAAAAABewEAABYAAAAwJlGi/t3sP0DAfqEpTrQ/AAAAPz4SAAAAAAAAAXwBAAAWAAAAAoLT+v8A7T9AIfOrV5y1PwAAAD9OEgAAAAAAAAF9AQAAFgAAAKj+bg4BHe0/QCHzq1ectT8AAAA/ThIAAAAAAAABfgEAABYAAAB6WvFmAkDtP0Ah86tXnLU/AAAAP14SAAAAAAAAAX8BAAAWAAAA9velNQNV7T9Agme2heq2PwAAAD9tEgAAAAAAAAGAAQAAFgAAAEq2c78DY+0/QOPbwLM4uD8AAAA/bRIAAAAAAAABgQEAABYAAAAaEvYXBYbtP0Dj28CzOLg/AAAAP20SAAAAAAAAAYIBAAAWAAAAbtDDoQWU7T9ARFDL4Ya5PwAAAD99EgAAAAAAAAGDAQAAFgAAAMKOkSsGou0/AKXE1Q/Vuj8AAAA/fRIAAAAAAAABhAEAABYAAAA+LEb6BrftPwClxNUP1bo/AAAAP4wSAAAAAAAAAYUBAAAWAAAAvMn6yAfM7T8ABjngPSO8PwAAAD+MEgAAAAAAAAGGAQAAFgAAADpnr5cI4e0/AAY54D0jvD8AAAA/jBIAAAAAAAABhwEAABYAAACMJX0hCe/tPwAGOeA9I7w/AAAAP5wSAAAAAAAAAYgBAAAWAAAAXoH/eQoS7j8ABjngPSO8PwAAAD+cEgAAAAAAAAGJAQAAFgAAANoetEgLJ+4/AAY54D0jvD8AAAA/rBIAAAAAAAABigEAABYAAABYvGgXDDzuPwAGOeA9I7w/AAAAP6wSAAAAAAAAAYsBAAAWAAAAKBjrbw1f7j8ABjngPSO8PwAAAD+7EgAAAAAAAAGMAQAAFgAAANCUhoMOe+4/AAY54D0jvD8AAAA/uxIAAAAAAAABjQEAABYAAABMMjtSD5DuPwAGOeA9I7w/AAAAP8sSAAAAAAAAAY4BAAAWAAAAHI69qhCz7j8ABjngPSO8PwAAAD/bEgAAAAAAAAGPAQAAFgAAAHBMizQRwe4/AAY54D0jvD8AAAA/2xIAAAAAAAABkAEAABYAAADEClm+Ec/uPyBnreprcb0/AAAAP9sSAAAAAAAAAZEBAAAWAAAAGskmSBLd7j8gZ63qa3G9PwAAAD/qEgAAAAAAAAGSAQAAFgAAAJRm2xYT8u4/IGet6mtxvT8AAAA/6hIAAAAAAAABkwEAABYAAADoJKmgEwDvPyBnreprcb0/AAAAP/oSAAAAAAAAAZQBAAAWAAAAEgSQ5RMH7z8AyCH1mb++PwAAAD/6EgAAAAAAAAGVAQAAFgAAADzjdioUDu8/AMgh9Zm/vj8AAAA/CRMAAAAAAAABlgEAABYAAABmwl1vFBXvPwDIIfWZv74/AAAAPwkTAAAAAAAAAZcBAAAWAAAAuIAr+RQj7z8AyCH1mb++PwAAAD8ZEwAAAAAAAAGYAQAAFgAAADYe4McVOO8/AMgh9Zm/vj8AAAA/GRMAAAAAAAABmQEAABYAAADcmnvbFlTvPwDIIfWZv74/AAAAPykTAAAAAAAAAZoBAAAWAAAAhBcX7xdw7z8AyCH1mb++PwAAAD8pEwAAAAAAAAGbAQAAFgAAAAC1y70Yhe8/AMgh9Zm/vj8AAAA/OBMAAAAAAAABnAEAABYAAACoMWfRGaHvPwDIIfWZv74/AAAAPzgTAAAAAAAAAZ0BAAAWAAAA/O80Wxqv7z8AyCH1mb++PwAAAD9IEwAAAAAAAAGeAQAAFgAAAE6uAuUave8/IGet6mtxvT8AAAA/SBMAAAAAAAABnwEAABYAAAB6jekpG8TvPyBnreprcb0/AAAAP1gTAAAAAAAAAaABAAAWAAAAomzQbhvL7z8gZ63qa3G9PwAAAD9YEwAAAAAAAAGhAQAAFgAAAKJs0G4by+8/AKXE1Q/Vuj8AAAA/hhMAAAAAAAABogEAABYAAACibNBuG8vvP0Dj28CzOLg/AAAAP4YTAAAAAAAAAaMBAAAWAAAAjJgjsXo9nj8oM2qs1ozhPwAAAD8AAAAAAAAAAAGkAQAAFgAAABak20PKbqA/KDNqrNaM4T8AAAA/jQAAAAAAAAABpQEAABYAAADqeyUv176hPygzaqzWjOE/AAAAP40AAAAAAAAAAaYBAAAWAAAAWkbdaOh+oz8oM2qs1ozhPwAAAD+dAAAAAAAAAAGnAQAAFgAAAMoQlaL5PqU/KDNqrNaM4T8AAAA/nQAAAAAAAAABqAEAABYAAABiAwPx/a6lPygzaqzWjOE/AAAAP6wAAAAAAAAAAakBAAAWAAAAnujejQaPpj8oM2qs1ozhPwAAAD+sAAAAAAAAAAGqAQAAFgAAAM7NuioPb6c/KDNqrNaM4T8AAAA/vAAAAAAAAAABqwEAABYAAACipQQWHL+oPygzaqzWjOE/AAAAP7wAAAAAAAAAAawBAAAWAAAA3orgsiSfqT8oM2qs1ozhPwAAAD/MAAAAAAAAAAGtAQAAFgAAABZwvE8tf6o/KDNqrNaM4T8AAAA/zAAAAAAAAAABrgEAABYAAABKVZjsNV+rPygzaqzWjOE/AAAAP9sAAAAAAAAAAa8BAAAWAAAA6kcGOzrPqz9Iv7htnLbhPwAAAD/bAAAAAAAAAAGwAQAAFgAAABot4tdCr6w/SL+4bZy24T8AAAA/2wAAAAAAAAABsQEAABYAAAC6H1AmRx+tP0i/uG2ctuE/AAAAP+sAAAAAAAAAAbIBAAAWAAAA8gQsw0//rT9Iv7htnLbhPwAAAD/rAAAAAAAAAAGzAQAAFgAAACbqB2BY364/SL+4bZy24T8AAAA/+gAAAAAAAAABtAEAABYAAABiz+P8YL+vP2RLBy9i4OE/AAAAP/oAAAAAAAAAAbUBAAAWAAAAm9MW9LaHsD+E11XwJwriPwAAAD8KAQAAAAAAAAG2AQAAFgAAADPGhEK797A/hNdV8CcK4j8AAAA/CgEAAAAAAAABtwEAABYAAADNuPKQv2exP4TXVfAnCuI/AAAAPxoBAAAAAAAAAbgBAAAWAAAAu6SXBsYPsj+E11XwJwriPwAAAD8aAQAAAAAAAAG5AQAAFgAAAKOQPHzMt7I/hNdV8CcK4j8AAAA/KQEAAAAAAAABugEAABYAAAA/g6rK0CezP4TXVfAnCuI/AAAAPykBAAAAAAAAAbsBAAAWAAAA2XUYGdWXsz+E11XwJwriPwAAAD8pAQAAAAAAAAG8AQAAFgAAAClvT0DXz7M/hNdV8CcK4j8AAAA/OQEAAAAAAAABvQEAABYAAADDYb2O2z+0P6RjpLHtM+I/AAAAP00BAAAAAAAAAb4BAAAWAAAAEVv0td13tD+kY6Sx7TPiPwAAAD9NAQAAAAAAAAG/AQAAFgAAAPtGmSvkH7U/pGOkse0z4j8AAAA/TQEAAAAAAAABwAEAABYAAABJQNBS5le1P6RjpLHtM+I/AAAAP1wBAAAAAAAAAcEBAAAWAAAAlTkHeuiPtT+kY6Sx7TPiPwAAAD9sAQAAAAAAAAHCAQAAFgAAAOUyPqHqx7U/pGOkse0z4j8AAAA/bAEAAAAAAAABwwEAABYAAAAxLHXI7P+1P8Tv8nKzXeI/AAAAP3sBAAAAAAAAAcQBAAAWAAAAzx7jFvFvtj/E7/Jys13iPwAAAD97AQAAAAAAAAHFAQAAFgAAAGkRUWX137Y/xO/ycrNd4j8AAAA/iwEAAAAAAAABxgEAABYAAAC3CoiM9xe3P8Tv8nKzXeI/AAAAP4sBAAAAAAAAAccBAAAWAAAABwS/s/lPtz/E7/Jys13iPwAAAD+LAQAAAAAAAAHIAQAAFgAAAKH2LAL+v7c/xO/ycrNd4j8AAAA/mwEAAAAAAAAByQEAABYAAAA56ZpQAjC4P8Tv8nKzXeI/AAAAP5sBAAAAAAAAAcoBAAAWAAAAJdU/xgjYuD/E7/Jys13iPwAAAD+qAQAAAAAAAAHLAQAAFgAAAMPHrRQNSLk/xO/ycrNd4j8AAAA/qgEAAAAAAAABzAEAABYAAABduhtjEbi5P8Tv8nKzXeI/AAAAP7oBAAAAAAAAAc0BAAAWAAAA96yJsRUouj/E7/Jys13iPwAAAD/KAQAAAAAAAAHOAQAAFgAAAJOf9/8ZmLo/xO/ycrNd4j8AAAA/ygEAAAAAAAABzwEAABYAAAB9i5x1IEC7P8Tv8nKzXeI/AAAAP8oBAAAAAAAAAdABAAAWAAAAaXdB6ybouz/E7/Jys13iPwAAAD/ZAQAAAAAAAAHRAQAAFgAAAAFqrzkrWLw/xO/ycrNd4j8AAAA/2QEAAAAAAAAB0gEAABYAAACdXB2IL8i8P8Tv8nKzXeI/AAAAP+kBAAAAAAAAAdMBAAAWAAAAIzswTDrgvT/E7/Jys13iPwAAAD/pAQAAAAAAAAHUAQAAFgAAAL8tnpo+UL4/xO/ycrNd4j8AAAA/6QEAAAAAAAAB1QEAABYAAABZIAzpQsC+P8Tv8nKzXeI/AAAAP/gBAAAAAAAAAdYBAAAWAAAAqxlDEEX4vj/E7/Jys13iPwAAAD/4AQAAAAAAAAHXAQAAFgAAAN/+Hq1N2L8/xO/ycrNd4j8AAAA/CAIAAAAAAAAB2AEAABYAAAAW/CrqJwjAP8Tv8nKzXeI/AAAAPwgCAAAAAAAAAdkBAAAWAAAAvnjG/SgkwD/E7/Jys13iPwAAAD8YAgAAAAAAAAHaAQAAFgAAAGb1YREqQMA/xO/ycrNd4j8AAAA/GAIAAAAAAAAB2wEAABYAAAAMcv0kK1zAP8Tv8nKzXeI/AAAAPycCAAAAAAAAAdwBAAAWAAAAWms0TC2UwD/E7/Jys13iPwAAAD8nAgAAAAAAAAHdAQAAFgAAAADoz18usMA/xO/ycrNd4j8AAAA/NwIAAAAAAAAB3gEAABYAAAD2XaKaMQTBP8Tv8nKzXeI/AAAAPzcCAAAAAAAAAd8BAAAWAAAAnto9rjIgwT/E7/Jys13iPwAAAD9HAgAAAAAAAAHgAQAAFgAAAEJX2cEzPME/xO/ycrNd4j8AAAA/RwIAAAAAAAAB4QEAABYAAADq03TVNFjBP8Tv8nKzXeI/AAAAP1YCAAAAAAAAAeIBAAAWAAAAklAQ6TV0wT/E7/Jys13iPwAAAD9WAgAAAAAAAAHjAQAAFgAAAN5JRxA4rME/pGOkse0z4j8AAAA/VgIAAAAAAAAB5AEAABYAAAAuQ343OuTBP6RjpLHtM+I/AAAAP2YCAAAAAAAAAeUBAAAWAAAAfDy1Xjwcwj+E11XwJwriPwAAAD9mAgAAAAAAAAHmAQAAFgAAAMo17IU+VMI/ZEsHL2Lg4T8AAAA/dQIAAAAAAAAB5wEAABYAAAAWLyOtQIzCP2RLBy9i4OE/AAAAP3UCAAAAAAAAAegBAAAWAAAAvKu+wEGowj9kSwcvYuDhPwAAAD+FAgAAAAAAAAHpAQAAFgAAALIhkftE/MI/ZEsHL2Lg4T8AAAA/hQIAAAAAAAAB6gEAABYAAAAAG8giRzTDP2RLBy9i4OE/AAAAP5UCAAAAAAAAAesBAAAWAAAAThT/SUlswz9kSwcvYuDhPwAAAD+kAgAAAAAAAAHsAQAAFgAAAPSQml1KiMM/ZEsHL2Lg4T8AAAA/pAIAAAAAAAAB7QEAABYAAABEitGETMDDP2RLBy9i4OE/AAAAP7QCAAAAAAAAAe4BAAAWAAAALHZ2+lJoxD+E11XwJwriPwAAAD+0AgAAAAAAAAHvAQAAFgAAAHpvrSFVoMQ/hNdV8CcK4j8AAAA/rQQAAAAAAAAB8AEAABYAAADGaORIV9jEP4TXVfAnCuI/AAAAP60EAAAAAAAAAfEBAAAWAAAAFmIbcFkQxT+E11XwJwriPwAAAD+8BAAAAAAAAAHyAQAAFgAAAL7etoNaLMU/hNdV8CcK4j8AAAA/vAQAAAAAAAAB8wEAABYAAACyVIm+XYDFP4TXVfAnCuI/AAAAP8wEAAAAAAAAAfQBAAAWAAAAVtEk0l6cxT+E11XwJwriPwAAAD/MBAAAAAAAAAH1AQAAFgAAAABOwOVfuMU/hNdV8CcK4j8AAAA/zAQAAAAAAAAB9gEAABYAAACmylv5YNTFP4TXVfAnCuI/AAAAP9sEAAAAAAAAAfcBAAAWAAAA9MOSIGMMxj+E11XwJwriPwAAAD/bBAAAAAAAAAH4AQAAFgAAAEK9yUdlRMY/ZEsHL2Lg4T8AAAA/6wQAAAAAAAAB+QEAABYAAACELNOpatDGP2RLBy9i4OE/AAAAP/sEAAAAAAAAAfoBAAAWAAAA0iUK0WwIxz9kSwcvYuDhPwAAAD/7BAAAAAAAAAH7AQAAFgAAAHqipeRtJMc/ZEsHL2Lg4T8AAAA/CgUAAAAAAAAB/AEAABYAAADIm9wLcFzHP2RLBy9i4OE/AAAAPwoFAAAAAAAAAf0BAAAWAAAAvBGvRnOwxz9kSwcvYuDhPwAAAD8aBQAAAAAAAAH+AQAAFgAAAAgL5m116Mc/ZEsHL2Lg4T8AAAA/GgUAAAAAAAAB/wEAABYAAACwh4GBdgTIP2RLBy9i4OE/AAAAPyoFAAAAAAAAAQACAAAWAAAAWAQdlXcgyD9kSwcvYuDhPwAAAD8qBQAAAAAAAAEBAgAAFgAAAP6AuKh4PMg/ZEsHL2Lg4T8AAAA/OQUAAAAAAAABAgIAABYAAACm/VO8eVjIP2RLBy9i4OE/AAAAPzkFAAAAAAAAAQMCAAAWAAAA9PaK43uQyD9kSwcvYuDhPwAAAD85BQAAAAAAAAEEAgAAFgAAAJpzJvd8rMg/ZEsHL2Lg4T8AAAA/SQUAAAAAAAABBQIAABYAAABA8MEKfsjIP2RLBy9i4OE/AAAAP1YFAAAAAAAAAQYCAAAWAAAA6GxdHn/kyD9kSwcvYuDhPwAAAD9lBQAAAAAAAAEHAgAAFgAAADZmlEWBHMk/ZEsHL2Lg4T8AAAA/dQUAAAAAAAABCAIAABYAAADa4i9ZgjjJP2RLBy9i4OE/AAAAP5QFAAAAAAAAAQkCAAAWAAAAhF/LbINUyT9kSwcvYuDhPwAAAD+UBQAAAAAAAAEKAgAAFgAAANJYApSFjMk/ZEsHL2Lg4T8AAAA/pAUAAAAAAAABCwIAABYAAAAgUjm7h8TJP2RLBy9i4OE/AAAAP6QFAAAAAAAAAQwCAAAWAAAAxs7UzojgyT9kSwcvYuDhPwAAAD+kBQAAAAAAAAENAgAAFgAAAGxLcOKJ/Mk/ZEsHL2Lg4T8AAAA/tAUAAAAAAAABDgIAABYAAAASyAv2ihjKP2RLBy9i4OE/AAAAP8MFAAAAAAAAAQ8CAAAWAAAAZMFCHY1Qyj9kSwcvYuDhPwAAAD/DBQAAAAAAAAEQAgAAFgAAAK66eUSPiMo/ZEsHL2Lg4T8AAAA/0wUAAAAAAAABEQIAABYAAAD8s7BrkcDKP0i/uG2ctuE/AAAAP9MFAAAAAAAAARICAAAWAAAATK3nkpP4yj9Iv7htnLbhPwAAAD/iBQAAAAAAAAETAgAAFgAAAJimHrqVMMs/SL+4bZy24T8AAAA/4gUAAAAAAAABFAIAABYAAABAI7rNlkzLP0i/uG2ctuE/AAAAP/IFAAAAAAAAARUCAAAWAAAANpmMCJqgyz8oM2qs1ozhPwAAAD/yBQAAAAAAAAEWAgAAFgAAAIKSwy+c2Ms/CKcb6xBj4T8AAAA/8gUAAAAAAAABFwIAABYAAADOi/pWnhDMPwinG+sQY+E/AAAAPwIGAAAAAAAAARgCAAAWAAAAHoUxfqBIzD8IpxvrEGPhPwAAAD8RBgAAAAAAAAEZAgAAFgAAAMQBzZGhZMw/CKcb6xBj4T8AAAA/EQYAAAAAAAABGgIAABYAAABg9DrgpdTMP+gazSlLOeE/AAAAPxEGAAAAAAAAARsCAAAWAAAArO1xB6gMzT/oGs0pSznhPwAAAD8hBgAAAAAAAAEcAgAAFgAAAPzmqC6qRM0/6BrNKUs54T8AAAA/IQYAAAAAAAABHQIAABYAAABK4N9VrHzNP+gazSlLOeE/AAAAPzEGAAAAAAAAAR4CAAAWAAAAPlaykK/QzT/oGs0pSznhPwAAAD8xBgAAAAAAAAEfAgAAFgAAAIpP6bexCM4/6BrNKUs54T8AAAA/QAYAAAAAAAABIAIAABYAAADcSCDfs0DOP+gazSlLOeE/AAAAP0AGAAAAAAAAASECAAAWAAAAKEJXBrZ4zj/oGs0pSznhPwAAAD9ABgAAAAAAAAEiAgAAFgAAAM6+8hm3lM4/6BrNKUs54T8AAAA/UAYAAAAAAAABIwIAABYAAABqsWBouwTPP+gazSlLOeE/AAAAP18GAAAAAAAAASQCAAAWAAAAuKqXj708zz/oGs0pSznhPwAAAD9fBgAAAAAAAAElAgAAFgAAAGAnM6O+WM8/6BrNKUs54T8AAAA/bwYAAAAAAAABJgIAABYAAACuIGrKwJDPP+gazSlLOeE/AAAAP38GAAAAAAAAAScCAAAWAAAA+Mc5FmMO0D/oGs0pSznhPwAAAD9/BgAAAAAAAAEoAgAAFgAAAKBE1SlkKtA/6BrNKUs54T8AAAA/fwYAAAAAAAABKQIAABYAAABHwXA9ZUbQP+gazSlLOeE/AAAAP38GAAAAAAAAASoCAAAWAAAA7D0MUWZi0D/Mjn5ohQ/hPwAAAD+OBgAAAAAAAAErAgAAFgAAAOh4de5njNA/rAIwp7/l4D8AAAA/jgYAAAAAAAABLAIAABYAAACO9RACaajQP6wCMKe/5eA/AAAAP54GAAAAAAAAAS0CAAAWAAAA47Pei2m20D+sAjCnv+XgPwAAAD+eBgAAAAAAAAEuAgAAFgAAAIgwep9q0tA/kHbh5fm74D8AAAA/rgYAAAAAAAABLwIAABYAAADc7kcpa+DQP5B24eX5u+A/AAAAP70GAAAAAAAAATACAAAWAAAAMK0Vs2vu0D+QduHl+bvgPwAAAD/NBgAAAAAAAAExAgAAFgAAANcpscZsCtE/kHbh5fm74D8AAAA/zQYAAAAAAAABMgIAABYAAAAq6H5QbRjRP5B24eX5u+A/AAAAP9wGAAAAAAAAATMCAAAWAAAAfaZM2m0m0T+QduHl+bvgPwAAAD/cBgAAAAAAAAE0AgAAFgAAANJkGmRuNNE/kHbh5fm74D8AAAA/7AYAAAAAAAABNQIAABYAAAB44bV3b1DRP2zqkiQ0kuA/AAAAP+wGAAAAAAAAATYCAAAWAAAAzJ+DAXBe0T9s6pIkNJLgPwAAAD/8BgAAAAAAAAE3AgAAFgAAAMba7J5xiNE/UF5EY25o4D8AAAA/CwcAAAAAAAABOAIAABYAAABsV4iycqTRPzDS9aGoPuA/AAAAPwsHAAAAAAAAATkCAAAWAAAAFdQjxnPA0T8w0vWhqD7gPwAAAD8bBwAAAAAAAAE6AgAAFgAAALtQv9l03NE/MNL1oag+4D8AAAA/GwcAAAAAAAABOwIAABYAAABhzVrtdfjRPzDS9aGoPuA/AAAAPysHAAAAAAAAATwCAAAWAAAAWwjEinci0j8QRqfg4hTgPwAAAD8rBwAAAAAAAAE9AgAAFgAAAASFX554PtI/EEan4OIU4D8AAAA/OgcAAAAAAAABPgIAABYAAACqAfuxeVrSPxBGp+DiFOA/AAAAPzoHAAAAAAAAAT8CAAAWAAAApTxkT3uE0j8QRqfg4hTgPwAAAD9KBwAAAAAAAAFAAgAAFgAAAPI1m3Z9vNI/EEan4OIU4D8AAAA/SgcAAAAAAAABQQIAABYAAABF9GgAfsrSPxBGp+DiFOA/AAAAP1kHAAAAAAAAAUICAAAWAAAA7XAEFH/m0j8QRqfg4hTgPwAAAD9ZBwAAAAAAAAFDAgAAFgAAAJTtnyeAAtM/EEan4OIU4D8AAAA/WQcAAAAAAAABRAIAABYAAACNKAnFgSzTPxBGp+DiFOA/AAAAP18HAAAAAAAAAUUCAAAWAAAANKWk2IJI0z8QRqfg4hTgPwAAAD9fBwAAAAAAAAFGAgAAFgAAAIljcmKDVtM/EEan4OIU4D8AAAA/bwcAAAAAAAABRwIAABYAAAAu4A12hHLTPxBGp+DiFOA/AAAAP34HAAAAAAAAAUgCAAAWAAAA11ypiYWO0z8QRqfg4hTgPwAAAD9+BwAAAAAAAAFJAgAAFgAAANCXEieHuNM/EEan4OIU4D8AAAA/jgcAAAAAAAABSgIAABYAAAAkVuCwh8bTPxBGp+DiFOA/AAAAP54HAAAAAAAAAUsCAAAWAAAAeBSuOojU0z8QRqfg4hTgPwAAAD+tBwAAAAAAAAFMAgAAFgAAAB6RSU6J8NM/EEan4OIU4D8AAAA/rQcAAAAAAAABTQIAABYAAADGDeVhigzUPxBGp+DiFOA/AAAAP70HAAAAAAAAAU4CAAAWAAAAGMyy64oa1D8QRqfg4hTgPwAAAD+9BwAAAAAAAAFPAgAAFgAAABIHHImMRNQ/EEan4OIU4D8AAAA/vQcAAAAAAAABUAIAABYAAAC6g7ecjWDUPxBGp+DiFOA/AAAAP8wHAAAAAAAAAVECAAAWAAAAYQBTsI581D8QRqfg4hTgPwAAAD/MBwAAAAAAAAFSAgAAFgAAAKk083SS3tQ/EEan4OIU4D8AAAA/3AcAAAAAAAABUwIAABYAAACkb1wSlAjVPxBGp+DiFOA/AAAAP+wHAAAAAAAAAVQCAAAWAAAAmOUuTZdc1T8QRqfg4hTgPwAAAD/sBwAAAAAAAAFVAgAAFgAAAObeZXSZlNU/EEan4OIU4D8AAAA/+wcAAAAAAAABVgIAABYAAADfGc8Rm77VPxBGp+DiFOA/AAAAP/sHAAAAAAAAAVcCAAAWAAAA21Q4r5zo1T8w0vWhqD7gPwAAAD/7BwAAAAAAAAFYAgAAFgAAANSPoUyeEtY/MNL1oag+4D8AAAA/CwgAAAAAAAABWQIAABYAAADQygrqnzzWPzDS9aGoPuA/AAAAPxsIAAAAAAAAAVoCAAAWAAAAd0em/aBY1j8w0vWhqD7gPwAAAD8bCAAAAAAAAAFbAgAAFgAAAB3EQRGidNY/MNL1oag+4D8AAAA/GwgAAAAAAAABXAIAABYAAABrvXg4pKzWP1BeRGNuaOA/AAAAPyoIAAAAAAAAAV0CAAAWAAAAEjoUTKXI1j9QXkRjbmjgPwAAAD8qCAAAAAAAAAFeAgAAFgAAALm2r1+m5NY/bOqSJDSS4D8AAAA/OggAAAAAAAABXwIAABYAAABgM0tzpwDXP2zqkiQ0kuA/AAAAPzoIAAAAAAAAAWACAAAWAAAAWm60EKkq1z9s6pIkNJLgPwAAAD9JCAAAAAAAAAFhAgAAFgAAAAHrTySqRtc/bOqSJDSS4D8AAAA/SQgAAAAAAAABYgIAABYAAACoZ+s3q2LXP2zqkiQ0kuA/AAAAP0kIAAAAAAAAAWMCAAAWAAAAoqJU1ayM1z9s6pIkNJLgPwAAAD9ZCAAAAAAAAAFkAgAAFgAAAPCbi/yuxNc/bOqSJDSS4D8AAAA/aQgAAAAAAAABZQIAABYAAADr1vSZsO7XP2zqkiQ0kuA/AAAAP2kIAAAAAAAAAWYCAAAWAAAAONArwbIm2D9s6pIkNJLgPwAAAD94CAAAAAAAAAFnAgAAFgAAAIXJYui0Xtg/bOqSJDSS4D8AAAA/eAgAAAAAAAABaAIAABYAAACBBMyFtojYP2zqkiQ0kuA/AAAAP3gIAAAAAAAAAWkCAAAWAAAAJ4Fnmbek2D9s6pIkNJLgPwAAAD+ICAAAAAAAAAFqAgAAFgAAAM/9Aq24wNg/bOqSJDSS4D8AAAA/iAgAAAAAAAABawIAABYAAADJOGxKuurYP2zqkiQ0kuA/AAAAP5gIAAAAAAAAAWwCAAAWAAAAb7UHXrsG2T9s6pIkNJLgPwAAAD+YCAAAAAAAAAFtAgAAFgAAABcyo3G8Itk/bOqSJDSS4D8AAAA/pwgAAAAAAAABbgIAABYAAAC9rj6FvT7ZP2zqkiQ0kuA/AAAAP6cIAAAAAAAAAW8CAAAWAAAAt+mnIr9o2T9s6pIkNJLgPwAAAD+3CAAAAAAAAAFwAgAAFgAAAA2oday/dtk/bOqSJDSS4D8AAAA/twgAAAAAAAABcQIAABYAAACzJBHAwJLZP2zqkiQ0kuA/AAAAP7cIAAAAAAAAAXICAAAWAAAAV6Gs08Gu2T9s6pIkNJLgPwAAAD/GCAAAAAAAAAFzAgAAFgAAAAEeSOfCytk/bOqSJDSS4D8AAAA/xggAAAAAAAABdAIAABYAAACbELY1xzraP2zqkiQ0kuA/AAAAP9YIAAAAAAAAAXUCAAAWAAAAl0sf08hk2j9QXkRjbmjgPwAAAD/mCAAAAAAAAAF2AgAAFgAAAIvB8Q3MuNo/MNL1oag+4D8AAAA/5ggAAAAAAAABdwIAABYAAACF/FqrzeLaPzDS9aGoPuA/AAAAP/UIAAAAAAAAAXgCAAAWAAAAK3n2vs7+2j8w0vWhqD7gPwAAAD/1CAAAAAAAAAF5AgAAFgAAAM8w+2/RRNs/4HOxPjrW3z8AAAA/BQkAAAAAAAABegIAABYAAAB1rZaD0mDbP+BzsT461t8/AAAAPwUJAAAAAAAAAXsCAAAWAAAAx2tkDdNu2z/gc7E+OtbfPwAAAD8VCQAAAAAAAAF8AgAAFgAAAG/o/yDUits/EEan4OIU4D8AAAA/JAkAAAAAAAABfQIAABYAAAAVZZs01abbPxBGp+DiFOA/AAAAP90KAAAAAAAAAX4CAAAWAAAAaSNpvtW02z8QRqfg4hTgPwAAAD/dCgAAAAAAAAF/AgAAFgAAAA+gBNLW0Ns/EEan4OIU4D8AAAA/7AoAAAAAAAABgAIAABYAAAC3HKDl1+zbPzDS9aGoPuA/AAAAP+wKAAAAAAAAAYECAAAWAAAAX5k7+dgI3D8w0vWhqD7gPwAAAD/8CgAAAAAAAAGCAgAAFgAAAFfUpJbaMtw/UF5EY25o4D8AAAA/DAsAAAAAAAABgwIAABYAAACrknIg20DcP1BeRGNuaOA/AAAAPwwLAAAAAAAAAYQCAAAWAAAA/1BAqttO3D9QXkRjbmjgPwAAAD8bCwAAAAAAAAGFAgAAFgAAAFMPDjTcXNw/UF5EY25o4D8AAAA/GwsAAAAAAAABhgIAABYAAAClzdu93GrcP1BeRGNuaOA/AAAAPysLAAAAAAAAAYcCAAAWAAAA+YupR9143D9s6pIkNJLgPwAAAD8rCwAAAAAAAAGIAgAAFgAAAE1Kd9Hdhtw/bOqSJDSS4D8AAAA/OgsAAAAAAAABiQIAABYAAAChCEVb3pTcP2zqkiQ0kuA/AAAAPzoLAAAAAAAAAYoCAAAWAAAA88YS5d6i3D9s6pIkNJLgPwAAAD9KCwAAAAAAAAGLAgAAFgAAAEeF4G7fsNw/bOqSJDSS4D8AAAA/SgsAAAAAAAABjAIAABYAAABDwEkM4drcP2zqkiQ0kuA/AAAAP1oLAAAAAAAAAY0CAAAWAAAAl34XluHo3D9s6pIkNJLgPwAAAD9aCwAAAAAAAAGOAgAAFgAAAJG5gDPjEt0/kHbh5fm74D8AAAA/bgsAAAAAAAABjwIAABYAAADjd0694yDdP5B24eX5u+A/AAAAP24LAAAAAAAAAZACAAAWAAAAM3GF5OVY3T+QduHl+bvgPwAAAD9uCwAAAAAAAAGRAgAAFgAAANftIPjmdN0/kHbh5fm74D8AAAA/fgsAAAAAAAABkgIAABYAAAB/arwL6JDdP5B24eX5u+A/AAAAP34LAAAAAAAAAZMCAAAWAAAA0SiKleie3T+QduHl+bvgPwAAAD+NCwAAAAAAAAGUAgAAFgAAAHulJanput0/kHbh5fm74D8AAAA/jQsAAAAAAAABlQIAABYAAADHnlzQ6/LdP5B24eX5u+A/AAAAP50LAAAAAAAAAZYCAAAWAAAAbRv44+wO3j+QduHl+bvgPwAAAD+dCwAAAAAAAAGXAgAAFgAAAMHZxW3tHN4/kHbh5fm74D8AAAA/nQsAAAAAAAABmAIAABYAAABpVmGB7jjeP5B24eX5u+A/AAAAP6wLAAAAAAAAAZkCAAAWAAAAtU+YqPBw3j+QduHl+bvgPwAAAD+sCwAAAAAAAAGaAgAAFgAAALVPmKjwcN4/rAIwp7/l4D8AAAA/vAsAAAAAAAABmwIAABYAAABdzDO88YzeP6wCMKe/5eA/AAAAP7wLAAAAAAAAAZwCAAAWAAAABUnPz/Ko3j+sAjCnv+XgPwAAAD/MCwAAAAAAAAGdAgAAFgAAAKvFauPzxN4/rAIwp7/l4D8AAAA/2wsAAAAAAAABngIAABYAAAClANSA9e7eP6wCMKe/5eA/AAAAP9sLAAAAAAAAAZ8CAAAWAAAA+b6hCvb83j+sAjCnv+XgPwAAAD/bCwAAAAAAAAGgAgAAFgAAAJ87PR73GN8/rAIwp7/l4D8AAAA/6wsAAAAAAAABoQIAABYAAABHuNgx+DTfP6wCMKe/5eA/AAAAP+sLAAAAAAAAAaICAAAWAAAA7TR0RflQ3z+sAjCnv+XgPwAAAD/7CwAAAAAAAAGjAgAAFgAAAEHzQc/5Xt8/rAIwp7/l4D8AAAA/CgwAAAAAAAABpAIAABYAAAA9Lqts+4jfP6wCMKe/5eA/AAAAPwoMAAAAAAAAAaUCAAAWAAAA46pGgPyk3z+sAjCnv+XgPwAAAD8KDAAAAAAAAAGmAgAAFgAAAIkn4pP9wN8/rAIwp7/l4D8AAAA/GgwAAAAAAAABpwIAABYAAAAvpH2n/tzfP6wCMKe/5eA/AAAAPxoMAAAAAAAAAagCAAAWAAAA1yAZu//43z+sAjCnv+XgPwAAAD8pDAAAAAAAAAGpAgAAFgAAAL5OWmeACuA/rAIwp7/l4D8AAAA/OQwAAAAAAAABqgIAABYAAAA77A42gR/gP6wCMKe/5eA/AAAAPzkMAAAAAAAAAasCAAAWAAAAkKrcv4Et4D+QduHl+bvgPwAAAD85DAAAAAAAAAGsAgAAFgAAAF8GXxiDUOA/kHbh5fm74D8AAAA/SQwAAAAAAAABrQIAABYAAACzxCyig17gP5B24eX5u+A/AAAAP0kMAAAAAAAAAa4CAAAWAAAAMGLhcIRz4D+QduHl+bvgPwAAAD9YDAAAAAAAAAGvAgAAFgAAAIQgr/qEgeA/kHbh5fm74D8AAAA/WAwAAAAAAAABsAIAABYAAAABvmPJhZbgP5B24eX5u+A/AAAAP2gMAAAAAAAAAbECAAAWAAAAf1sYmIar4D+QduHl+bvgPwAAAD9oDAAAAAAAAAGyAgAAFgAAANIZ5iGHueA/kHbh5fm74D8AAAA/eAwAAAAAAAABswIAABYAAAAl2LOrh8fgP5B24eX5u+A/AAAAP3gMAAAAAAAAAbQCAAAWAAAAo3Voeojc4D+QduHl+bvgPwAAAD+HDAAAAAAAAAG1AgAAFgAAAPYzNgSJ6uA/kHbh5fm74D8AAAA/hwwAAAAAAAABtgIAABYAAABJ8gOOifjgP5B24eX5u+A/AAAAP4cMAAAAAAAAAbcCAAAWAAAAxo+4XIoN4T+QduHl+bvgPwAAAD+XDAAAAAAAAAG4AgAAFgAAABpOhuaKG+E/kHbh5fm74D8AAAA/pgwAAAAAAAABuQIAABYAAABuDFRwiynhP5B24eX5u+A/AAAAP7YMAAAAAAAAAboCAAAWAAAAv8oh+os34T+QduHl+bvgPwAAAD+2DAAAAAAAAAG7AgAAFgAAAD1o1siMTOE/kHbh5fm74D8AAAA/xgwAAAAAAAABvAIAABYAAAC7BYuXjWHhP5B24eX5u+A/AAAAP9UMAAAAAAAAAb0CAAAWAAAADsRYIY5v4T+QduHl+bvgPwAAAD/VDAAAAAAAAAG+AgAAFgAAAIxhDfCOhOE/kHbh5fm74D8AAAA/1QwAAAAAAAABvwIAABYAAABdvY9IkKfhP5B24eX5u+A/AAAAP+UMAAAAAAAAAcACAAAWAAAA2lpEF5G84T+QduHl+bvgPwAAAD/1DAAAAAAAAAHBAgAAFgAAAFf4+OWR0eE/kHbh5fm74D8AAAA/9QwAAAAAAAABwgIAABYAAAAnVHs+k/ThP5B24eX5u+A/AAAAP/UMAAAAAAAAAcMCAAAWAAAAUTNig5P74T+QduHl+bvgPwAAAD8EDQAAAAAAAAHEAgAAFgAAAPev/ZaUF+I/kHbh5fm74D8AAAA/BA0AAAAAAAABxQIAABYAAAB2TbJllSziP5B24eX5u+A/AAAAPxQNAAAAAAAAAcYCAAAWAAAA8upmNJZB4j+QduHl+bvgPwAAAD8UDQAAAAAAAAHHAgAAFgAAAEapNL6WT+I/kHbh5fm74D8AAAA/Iw0AAAAAAAAByAIAABYAAACZZwJIl13iP5B24eX5u+A/AAAAPzMNAAAAAAAAAckCAAAWAAAA7SXQ0Zdr4j+QduHl+bvgPwAAAD8zDQAAAAAAAAHKAgAAFgAAAGnDhKCYgOI/kHbh5fm74D8AAAA/Mw0AAAAAAAABywIAABYAAAC+gVIqmY7iP6wCMKe/5eA/AAAAPzMNAAAAAAAAAcwCAAAWAAAAEEAgtJmc4j+sAjCnv+XgPwAAAD9DDQAAAAAAAAHNAgAAFgAAAGX+7T2aquI/rAIwp7/l4D8AAAA/Qw0AAAAAAAABzgIAABYAAAA1WnCWm83iP6wCMKe/5eA/AAAAP1INAAAAAAAAAc8CAAAWAAAAXzlX25vU4j+sAjCnv+XgPwAAAD9SDQAAAAAAAAHQAgAAFgAAAAW28u6c8OI/rAIwp7/l4D8AAAA/Yg0AAAAAAAAB0QIAABYAAACCU6e9nQXjP6wCMKe/5eA/AAAAP2INAAAAAAAAAdICAAAWAAAA//BbjJ4a4z+sAjCnv+XgPwAAAD92DQAAAAAAAAHTAgAAFgAAAFOvKRafKOM/rAIwp7/l4D8AAAA/dg0AAAAAAAAB1AIAABYAAACnbfefnzbjP6wCMKe/5eA/AAAAP4UNAAAAAAAAAdUCAAAWAAAA0Uze5J894z+sAjCnv+XgPwAAAD+FDQAAAAAAAAHWAgAAFgAAAPorxSmgROM/kHbh5fm74D8AAAA/lQ0AAAAAAAAB1wIAABYAAAB3yXn4oFnjP6wCMKe/5eA/AAAAP5UNAAAAAAAAAdgCAAAWAAAAyodHgqFn4z+sAjCnv+XgPwAAAD+ODwAAAAAAAAHZAgAAFgAAAB9GFQyideM/zI5+aIUP4T8AAAA/jg8AAAAAAAAB2gIAABYAAABxBOOVooPjP+gazSlLOeE/AAAAP50PAAAAAAAAAdsCAAAWAAAA7qGXZKOY4z/oGs0pSznhPwAAAD+dDwAAAAAAAAHcAgAAFgAAAEJgZe6jpuM/6BrNKUs54T8AAAA/rQ8AAAAAAAAB3QIAABYAAACWHjN4pLTjP+gazSlLOeE/AAAAP70PAAAAAAAAAd4CAAAWAAAA6twAAqXC4z/oGs0pSznhPwAAAD+9DwAAAAAAAAHfAgAAFgAAAD2bzoul0OM/6BrNKUs54T8AAAA/vQ8AAAAAAAAB4AIAABYAAADjF2qfpuzjP+gazSlLOeE/AAAAP8wPAAAAAAAAAeECAAAWAAAAN9Y3Kaf64z/Mjn5ohQ/hPwAAAD/cDwAAAAAAAAHiAgAAFgAAALRz7PenD+Q/zI5+aIUP4T8AAAA/3A8AAAAAAAAB4wIAABYAAABc8IcLqSvkP8yOfmiFD+E/AAAAP9wPAAAAAAAAAeQCAAAWAAAAr65Vlak55D+sAjCnv+XgPwAAAD/sDwAAAAAAAAHlAgAAFgAAAAJtIx+qR+Q/kHbh5fm74D8AAAA/7A8AAAAAAAAB5gIAABYAAACACtjtqlzkP2zqkiQ0kuA/AAAAP/sPAAAAAAAAAecCAAAWAAAA/qeMvKtx5D9s6pIkNJLgPwAAAD/7DwAAAAAAAAHoAgAAFgAAAHtFQYushuQ/bOqSJDSS4D8AAAA/CxAAAAAAAAAB6QIAABYAAAAhwtyeraLkP2zqkiQ0kuA/AAAAPwsQAAAAAAAAAeoCAAAWAAAAG/1FPK/M5D9QXkRjbmjgPwAAAD8aEAAAAAAAAAHrAgAAFgAAAJia+gqw4eQ/UF5EY25o4D8AAAA/GhAAAAAAAAAB7AIAABYAAAAVOK/ZsPbkP1BeRGNuaOA/AAAAPyoQAAAAAAAAAe0CAAAWAAAA5pMxMrIZ5T9QXkRjbmjgPwAAAD8qEAAAAAAAAAHuAgAAFgAAAGMx5gCzLuU/UF5EY25o4D8AAAA/KhAAAAAAAAAB7wIAABYAAAAzjWhZtFHlPxBGp+DiFOA/AAAAPzoQAAAAAAAAAfACAAAWAAAA3AkEbbVt5T8QRqfg4hTgPwAAAD86EAAAAAAAAAHxAgAAFgAAAC7I0fa1e+U/EEan4OIU4D8AAAA/SRAAAAAAAAAB8gIAABYAAACsZYbFtpDlPxBGp+DiFOA/AAAAP0kQAAAAAAAAAfMCAAAWAAAAKAM7lLel5T/gc7E+OtbfPwAAAD9ZEAAAAAAAAAH0AgAAFgAAANF/1qe4weU/aEN3OSMv3z8AAAA/WRAAAAAAAAAB9QIAABYAAAAiPqQxuc/lPzAr2raX294/AAAAP2kQAAAAAAAAAfYCAAAWAAAAoNtYALrk5T/wEj00DIjePwAAAD9pEAAAAAAAAAH3AgAAFgAAAJsWwp27DuY/qPqfsYA03j8AAAA/eBAAAAAAAAAB+AIAABYAAABCk12xvCrmP6j6n7GANN4/AAAAP3gQAAAAAAAAAfkCAAAWAAAAEu/fCb5N5j+o+p+xgDTePwAAAD+IEAAAAAAAAAH6AgAAFgAAALlrex2/aeY/cOICL/Xg3T8AAAA/iBAAAAAAAAAB+wIAABYAAAANKkmnv3fmP8CZK6dS5tw/AAAAP4gQAAAAAAAAAfwCAAAWAAAAYOgWMcCF5j8wymWsaY3dPwAAAD+XEAAAAAAAAAH9AgAAFgAAALSm5LrAk+Y/MMplrGmN3T8AAAA/lxAAAAAAAAAB/gIAABYAAAAGZbJEwaHmPzAr2raX294/AAAAP6cQAAAAAAAAAf8CAAAWAAAA2MA0ncLE5j+gWxS8roLfPwAAAD88EgAAAAAAAAEAAwAAFgAAAFVe6WvD2eY/oFsUvK6C3z8AAAA/TBIAAAAAAAABAQMAABYAAABQmVIJxQPnP6BbFLyugt8/AAAAP0wSAAAAAAAAAQIDAAAWAAAAo1cgk8UR5z+gWxS8roLfPwAAAD9cEgAAAAAAAAEDAwAAFgAAACH11GHGJuc/oFsUvK6C3z8AAAA/XBIAAAAAAAABBAMAABYAAABzs6LrxjTnP+BzsT461t8/AAAAP2sSAAAAAAAAAQUDAAAWAAAAx3FwdcdC5z/gc7E+OtbfPwAAAD9rEgAAAAAAAAEGAwAAFgAAAEQPJUTIV+c/4HOxPjrW3z8AAAA/axIAAAAAAAABBwMAABYAAABu7guJyF7nP+BzsT461t8/AAAAP3sSAAAAAAAAAQgDAAAWAAAAl83yzchl5z/gc7E+OtbfPwAAAD97EgAAAAAAAAEJAwAAFgAAAMGs2RLJbOc/4HOxPjrW3z8AAAA/ihIAAAAAAAABCgMAABYAAADqi8BXyXPnP+BzsT461t8/AAAAP4oSAAAAAAAAAQsDAAAWAAAAP0qO4cmB5z/gc7E+OtbfPwAAAD+aEgAAAAAAAAEMAwAAFgAAAGcpdSbKiOc/4HOxPjrW3z8AAAA/mhIAAAAAAAABDQMAABYAAAC650KwypbnP+BzsT461t8/AAAAP6oSAAAAAAAAAQ4DAAAWAAAAEKYQOsuk5z/gc7E+OtbfPwAAAD+qEgAAAAAAAAEPAwAAFgAAADiF937Lq+c/EEan4OIU4D8AAAA/uRIAAAAAAAABEAMAABYAAACMQ8UIzLnnPxBGp+DiFOA/AAAAP7kSAAAAAAAAAREDAAAWAAAA3wGTkszH5z9QXkRjbmjgPwAAAD/JEgAAAAAAAAESAwAAFgAAAF2fR2HN3Oc/UF5EY25o4D8AAAA/yRIAAAAAAAABEwMAABYAAAAEHON0zvjnP1BeRGNuaOA/AAAAP9kSAAAAAAAAARQDAAAWAAAAqph+iM8U6D+QduHl+bvgPwAAAD/ZEgAAAAAAAAEVAwAAFgAAAHz0AOHQN+g/kHbh5fm74D8AAAA/6BIAAAAAAAABFgMAABYAAAD5kbWv0UzoP6wCMKe/5eA/AAAAP+gSAAAAAAAAARcDAAAWAAAAdi9qftJh6D+sAjCnv+XgPwAAAD/4EgAAAAAAAAEYAwAAFgAAAEWL7NbThOg/rAIwp7/l4D8AAAA/+BIAAAAAAAABGQMAABYAAACZSbpg1JLoP6wCMKe/5eA/AAAAP/gSAAAAAAAAARoDAAAWAAAA7geI6tSg6D/Mjn5ohQ/hPwAAAD8HEwAAAAAAAAEbAwAAFgAAAEHGVXTVrug/zI5+aIUP4T8AAAA/FxMAAAAAAAABHAMAABYAAAC+YwpD1sPoP+gazSlLOeE/AAAAPxcTAAAAAAAAAR0DAAAWAAAAEiLYzNbR6D/oGs0pSznhPwAAAD8XEwAAAAAAAAEeAwAAFgAAADoBvxHX2Og/6BrNKUs54T8AAAA/JxMAAAAAAAABHwMAABYAAABl4KVW19/oP+gazSlLOeE/AAAAPycTAAAAAAAAASADAAAWAAAAt55z4Nft6D/oGs0pSznhPwAAAD82EwAAAAAAAAEhAwAAFgAAAGAbD/TYCek/6BrNKUs54T8AAAA/NhMAAAAAAAABIgMAABYAAADduMPC2R7pP+gazSlLOeE/AAAAP0YTAAAAAAAAASMDAAAWAAAAhDVf1to66T/oGs0pSznhPwAAAD9WEwAAAAAAAAEkAwAAFgAAAAHTE6XbT+k/6BrNKUs54T8AAAA/VhMAAAAAAAABJQMAABYAAAB8cMhz3GTpP+gazSlLOeE/AAAAP2UTAAAAAAAAASYDAAAWAAAA0i6W/dxy6T/oGs0pSznhPwAAAD9lEwAAAAAAAAEnAwAAFgAAACXtY4fdgOk/6BrNKUs54T8AAAA/ZRMAAAAAAAABKAMAABYAAADMaf+a3pzpP+gazSlLOeE/AAAAP3UTAAAAAAAAASkDAAAWAAAAHyjNJN+q6T8IpxvrEGPhPwAAAD91EwAAAAAAAAEqAwAAFgAAAHPmmq7fuOk/CKcb6xBj4T8AAAA/hBMAAAAAAAABKwMAABYAAADwg0994M3pPwinG+sQY+E/AAAAP4QTAAAAAAAAASwDAAAWAAAAlQDrkOHp6T8IpxvrEGPhPwAAAD+UEwAAAAAAAAEtAwAAFgAAAOq+uBri9+k/CKcb6xBj4T8AAAA/mRMAAAAAAAABLgMAABYAAAA+fYak4gXqPwinG+sQY+E/AAAAP6kTAAAAAAAAAS8DAAAWAAAAaFxt6eIM6j8IpxvrEGPhPwAAAD+4EwAAAAAAAAEwAwAAFgAAAA3ZCP3jKOo/CKcb6xBj4T8AAAA/uBMAAAAAAAABMQMAABYAAABil9aG5DbqPwinG+sQY+E/AAAAP7gTAAAAAAAAATIDAAAWAAAAina9y+Q96j8IpxvrEGPhPwAAAD+4EwAAAAAAAAEzAwAAFgAAAN00i1XlS+o/CKcb6xBj4T8AAAA/yBMAAAAAAAABNAMAABYAAACwkA2u5m7qPwinG+sQY+E/AAAAP9gTAAAAAAAAATUDAAAWAAAAA0/bN+d86j8IpxvrEGPhPwAAAD/YEwAAAAAAAAE2AwAAFgAAAIDsjwbokeo/CKcb6xBj4T8AAAA/5xMAAAAAAAABNwMAABYAAAD8iUTV6KbqPwinG+sQY+E/AAAAP+cTAAAAAAAAATgDAAAWAAAAzOXGLerJ6j8IpxvrEGPhPwAAAD/nEwAAAAAAAAE5AwAAFgAAAEuDe/zq3uo/CKcb6xBj4T8AAAA/9xMAAAAAAAABOgMAABYAAABGvuSZ7AjrPwinG+sQY+E/AAAAP/cTAAAAAAAAATsDAAAWAAAAw1uZaO0d6z8IpxvrEGPhPwAAAD8GFAAAAAAAAAE8AwAAFgAAABYaZ/LtK+s/CKcb6xBj4T8AAAA/BhQAAAAAAAABPQMAABYAAACTtxvB7kDrPwinG+sQY+E/AAAAPwYUAAAAAAAAAT4DAAAWAAAAEVXQj+9V6z8IpxvrEGPhPwAAAD8WFAAAAAAAAAE/AwAAFgAAAGQTnhnwY+s/KDNqrNaM4T8AAAA/JhQAAAAAAAABQAMAABYAAAC40Wuj8HHrPygzaqzWjOE/AAAAPyYUAAAAAAAAAUEDAAAWAAAA4bBS6PB46z8oM2qs1ozhPwAAAD8mFAAAAAAAAAFCAwAAFgAAADVvIHLxhus/KDNqrNaM4T8AAAA/NRQAAAAAAAABQwMAABYAAACILe778ZTrP0i/uG2ctuE/AAAAPzUUAAAAAAAAAUQDAAAWAAAABcuiyvKp6z9Iv7htnLbhPwAAAD9VFAAAAAAAAAFFAwAAFgAAAC+qiQ/zsOs/SL+4bZy24T8AAAA/VRQAAAAAAAABRgMAABYAAABZiXBU87frP0i/uG2ctuE/AAAAP1UUAAAAAAAAAUcDAAAWAAAArEc+3vPF6z9Iv7htnLbhPwAAAD9kFAAAAAAAAAFIAwAAFgAAAAAGDGj00+s/SL+4bZy24T8AAAA/ZBQAAAAAAAABSQMAABYAAABTxNnx9OHrP0i/uG2ctuE/AAAAP3QUAAAAAAAAAUoDAAAWAAAAp4Kne/Xv6z9Iv7htnLbhPwAAAD90FAAAAAAAAAFLAwAAFgAAAPpAdQX2/es/SL+4bZy24T8AAAA/gxQAAAAAAAABTAMAABYAAABM/0KP9gvsP0i/uG2ctuE/AAAAP4MUAAAAAAAAAU0DAAAWAAAAy5z3Xfcg7D9Iv7htnLbhPwAAAD+DFAAAAAAAAAFOAwAAFgAAAPR73qL3J+w/SL+4bZy24T8AAAA/kxQAAAAAAAABTwMAABYAAABIOqws+DXsP0i/uG2ctuE/AAAAP5MUAAAAAAAAAVADAAAWAAAAm/h5tvhD7D9Iv7htnLbhPwAAAD+jFAAAAAAAAAFRAwAAFgAAAMXXYPv4Suw/SL+4bZy24T8AAAA/oxQAAAAAAAABUgMAABYAAADutkdA+VHsP0i/uG2ctuE/AAAAP7IUAAAAAAAAAVMDAAAWAAAAGJYuhflY7D8oM2qs1ozhPwAAAD8AFQAAAAAAAAFUAwAAFgAAABiWLoX5WOw/CKcb6xBj4T8AAAA/ABUAAAAAAAABVQMAABYAAACwrsmXSHJ6P7Bwp1PdcO4/AAAAPwAAAAAAAAAAAVYDAAAWAAAAKAHEMmk5hD+wcKdT3XDuPwAAAD+LAAAAAAAAAAFXAwAAFgAAALi/Eo3QuY4/sHCnU91w7j8AAAA/iwAAAAAAAAABWAMAABYAAAD02dRWE72TP7Bwp1PdcO4/AAAAP5sAAAAAAAAAAVkDAAAWAAAAdB7YoE/dmT+wcKdT3XDuPwAAAD+bAAAAAAAAAAFaAwAAFgAAAIyYI7F6PZ4/sHCnU91w7j8AAAA/qgAAAAAAAAABWwMAABYAAAC2lkmSzt6gP3RYCtFRHe4/AAAAP6oAAAAAAAAAAVwDAAAWAAAA9jhLt+zuoz90WArRUR3uPwAAAD+qAAAAAAAAAAFdAwAAFgAAAMoQlaL5PqU/dFgK0VEd7j8AAAA/ugAAAAAAAAABXgMAABYAAACipQQWHL+oP5TkWJIXR+4/AAAAP8oAAAAAAAAAAV8DAAAWAAAAdn1OASkPqj+U5FiSF0fuPwAAAD/KAAAAAAAAAAFgAwAAFgAAAOpHBjs6z6s/lORYkhdH7j8AAAA/2QAAAAAAAAABYQMAABYAAADyBCzDT/+tP5TkWJIXR+4/AAAAP9kAAAAAAAAAAWIDAAAWAAAAwtx1rlxPrz+U5FiSF0fuPwAAAD/pAAAAAAAAAAFjAwAAFgAAAJvTFvS2h7A/lORYkhdH7j8AAAA/6QAAAAAAAAABZAMAABYAAAAdsim4wZ+xP5TkWJIXR+4/AAAAP/gAAAAAAAAAAWUDAAAWAAAAi3zh8dJfsz+U5FiSF0fuPwAAAD/4AAAAAAAAAAFmAwAAFgAAAMNhvY7bP7Q/dFgK0VEd7j8AAAA/+AAAAAAAAAABZwMAABYAAABJQNBS5le1P1TMuw+M8+0/AAAAPwgBAAAAAAAAAWgDAAAWAAAAfyWs7+43tj9UzLsPjPPtPwAAAD8YAQAAAAAAAAFpAwAAFgAAALcKiIz3F7c/OEBtTsbJ7T8AAAA/GAEAAAAAAAABagMAABYAAABR/fXa+4e3Pxi0Ho0AoO0/AAAAPxgBAAAAAAAAAWsDAAAWAAAAJdU/xgjYuD8YtB6NAKDtPwAAAD8nAQAAAAAAAAFsAwAAFgAAAA/B5DsPgLk/GLQejQCg7T8AAAA/NwEAAAAAAAABbQMAABYAAACrs1KKE/C5Pxi0Ho0AoO0/AAAAPzcBAAAAAAAAAW4DAAAWAAAAM5JlTh4Iuz8YtB6NAKDtPwAAAD9HAQAAAAAAAAFvAwAAFgAAABl+CsQksLs/GLQejQCg7T8AAAA/RwEAAAAAAAABcAMAABYAAAC1cHgSKSC8Pxi0Ho0AoO0/AAAAP1YBAAAAAAAAAXEDAAAWAAAA71VUrzEAvT8YtB6NAKDtPwAAAD9WAQAAAAAAAAFyAwAAFgAAACM7MEw64L0/GLQejQCg7T8AAAA/ZgEAAAAAAAABcwMAABYAAAAPJ9XBQIi+Pxi0Ho0AoO0/AAAAP2YBAAAAAAAAAXQDAAAWAAAA3/4erU3Yvz8YtB6NAKDtPwAAAD91AQAAAAAAAAF1AwAAFgAAAGb1YREqQMA/GLQejQCg7T8AAAA/dQEAAAAAAAABdgMAABYAAABaazRMLZTAPxi0Ho0AoO0/AAAAP3UBAAAAAAAAAXcDAAAWAAAATuEGhzDowD8YtB6NAKDtPwAAAD+FAQAAAAAAAAF4AwAAFgAAAOrTdNU0WME/GLQejQCg7T8AAAA/hQEAAAAAAAABeQMAABYAAADeSUcQOKzBPxi0Ho0AoO0/AAAAP5UBAAAAAAAAAXoDAAAWAAAALkN+NzrkwT/4J9DLOnbtPwAAAD+VAQAAAAAAAAF7AwAAFgAAABYvI61AjMI/3JuBCnVM7T8AAAA/pAEAAAAAAAABfAMAABYAAABaniwPRhjDP7wPM0mvIu0/AAAAP6QBAAAAAAAAAX0DAAAWAAAA9JCaXUqIwz+8DzNJryLtPwAAAD+0AQAAAAAAAAF+AwAAFgAAAOoGbZhN3MM/vA8zSa8i7T8AAAA/tAEAAAAAAAABfwMAABYAAADefD/TUDDEP7wPM0mvIu0/AAAAP8QBAAAAAAAAAYADAAAWAAAAem+tIVWgxD+8DzNJryLtPwAAAD/EAQAAAAAAAAGBAwAAFgAAAHDlf1xY9MQ/vA8zSa8i7T8AAAA/0wEAAAAAAAABggMAABYAAAC+3raDWizFP7wPM0mvIu0/AAAAP9MBAAAAAAAAAYMDAAAWAAAACtjtqlxkxT+8DzNJryLtPwAAAD/jAQAAAAAAAAGEAwAAFgAAAJpALjRkKMY/vA8zSa8i7T8AAAA/8gEAAAAAAAABhQMAABYAAADqOWVbZmDGP7wPM0mvIu0/AAAAP/IBAAAAAAAAAYYDAAAWAAAANjOcgmiYxj+8DzNJryLtPwAAAD8CAgAAAAAAAAGHAwAAFgAAACqpbr1r7MY/vA8zSa8i7T8AAAA/AgIAAAAAAAABiAMAABYAAAB6oqXkbSTHP7wPM0mvIu0/AAAAPxICAAAAAAAAAYkDAAAWAAAAbhh4H3F4xz+8DzNJryLtPwAAAD8SAgAAAAAAAAGKAwAAFgAAAAgL5m116Mc/vA8zSa8i7T8AAAA/IQIAAAAAAAABiwMAABYAAABMeu/PenTIP7wPM0mvIu0/AAAAPyECAAAAAAAAAYwDAAAWAAAA6GxdHn/kyD+8DzNJryLtPwAAAD8xAgAAAAAAAAGNAwAAFgAAANJYApSFjMk/vA8zSa8i7T8AAAA/MQIAAAAAAAABjgMAABYAAAASyAv2ihjKP7wPM0mvIu0/AAAAP0ECAAAAAAAAAY8DAAAWAAAA/LOwa5HAyj+8DzNJryLtPwAAAD9BAgAAAAAAAAGQAwAAFgAAAJimHrqVMMs/nIPkh+n47D8AAAA/UAIAAAAAAAABkQMAABYAAADkn1Xhl2jLP5yD5Ifp+Ow/AAAAP1ACAAAAAAAAAZIDAAAWAAAAKg9fQ530yz+cg+SH6fjsPwAAAD9gAgAAAAAAAAGTAwAAFgAAAHYIlmqfLMw/nIPkh+n47D8AAAA/YAIAAAAAAAABlAMAABYAAADEAc2RoWTMP5yD5Ifp+Ow/AAAAP2ACAAAAAAAAAZUDAAAWAAAAbH5opaKAzD+cg+SH6fjsPwAAAD9vAgAAAAAAAAGWAwAAFgAAALh3n8ykuMw/nIPkh+n47D8AAAA/dAIAAAAAAAABlwMAABYAAAAKcdbzpvDMP7wPM0mvIu0/AAAAP4QCAAAAAAAAAZgDAAAWAAAAVmoNG6kozT+8DzNJryLtPwAAAD+LBAAAAAAAAAGZAwAAFgAAAPBce2mtmM0/vA8zSa8i7T8AAAA/mwQAAAAAAAABmgMAABYAAAA+VrKQr9DNP7wPM0mvIu0/AAAAP6sEAAAAAAAAAZsDAAAWAAAAik/pt7EIzj+8DzNJryLtPwAAAD+rBAAAAAAAAAGcAwAAFgAAAIDFu/K0XM4/vA8zSa8i7T8AAAA/ugQAAAAAAAABnQMAABYAAADOvvIZt5TOP7wPM0mvIu0/AAAAP7oEAAAAAAAAAZ4DAAAWAAAAHrgpQbnMzj+8DzNJryLtPwAAAD/KBAAAAAAAAAGfAwAAFgAAAGqxYGi7BM8/vA8zSa8i7T8AAAA/ygQAAAAAAAABoAMAABYAAACuIGrKwJDPP7wPM0mvIu0/AAAAP9kEAAAAAAAAAaEDAAAWAAAA+hmh8cLIzz+8DzNJryLtPwAAAD/ZBAAAAAAAAAGiAwAAFgAAAKQJbIxiANA/vA8zSa8i7T8AAAA/6QQAAAAAAAABowMAABYAAADzAqOzZDjQP9ybgQp1TO0/AAAAP+kEAAAAAAAAAaQDAAAWAAAAQvzZ2mZw0D/cm4EKdUztPwAAAD/5BAAAAAAAAAGlAwAAFgAAAOh4de5njNA/3JuBCnVM7T8AAAA/+QQAAAAAAAABpgMAABYAAACO9RACaajQP9ybgQp1TO0/AAAAPwgFAAAAAAAAAacDAAAWAAAAiDB6n2rS0D/cm4EKdUztPwAAAD8IBQAAAAAAAAGoAwAAFgAAADCtFbNr7tA/3JuBCnVM7T8AAAA/GAUAAAAAAAABqQMAABYAAADXKbHGbArRP9ybgQp1TO0/AAAAPxgFAAAAAAAAAaoDAAAWAAAAKuh+UG0Y0T/cm4EKdUztPwAAAD8oBQAAAAAAAAGrAwAAFgAAANJkGmRuNNE/3JuBCnVM7T8AAAA/KAUAAAAAAAABrAMAABYAAAAfXlGLcGzRP9ybgQp1TO0/AAAAPzcFAAAAAAAAAa0DAAAWAAAAxtrsnnGI0T/cm4EKdUztPwAAAD83BQAAAAAAAAGuAwAAFgAAAL8VVjxzstE/3JuBCnVM7T8AAAA/NwUAAAAAAAABrwMAABYAAABnkvFPdM7RP9ybgQp1TO0/AAAAP0cFAAAAAAAAAbADAAAWAAAAtosod3YG0j/cm4EKdUztPwAAAD9HBQAAAAAAAAGxAwAAFgAAAFsIxIp3ItI/3JuBCnVM7T8AAAA/VgUAAAAAAAABsgMAABYAAABWQy0oeUzSP9ybgQp1TO0/AAAAP1YFAAAAAAAAAbMDAAAWAAAA+Pox2XuS0j/cm4EKdUztPwAAAD9mBQAAAAAAAAG0AwAAFgAAAPI1m3Z9vNI/3JuBCnVM7T8AAAA/ZgUAAAAAAAABtQMAABYAAACU7Z8ngALTP7wPM0mvIu0/AAAAP3YFAAAAAAAAAbYDAAAWAAAA4ebWToI60z+8DzNJryLtPwAAAD+FBQAAAAAAAAG3AwAAFgAAANwhQOyDZNM/vA8zSa8i7T8AAAA/hQUAAAAAAAABuAMAABYAAADQlxInh7jTP7wPM0mvIu0/AAAAP4UFAAAAAAAAAbkDAAAWAAAAHpFJTonw0z+8DzNJryLtPwAAAD+FBQAAAAAAAAG6AwAAFgAAABjMsuuKGtQ/vA8zSa8i7T8AAAA/lQUAAAAAAAABuwMAABYAAAAMQoUmjm7UP3z3lcYjz+w/AAAAP5UFAAAAAAAAAbwDAAAWAAAAr/mJ15C01D9ka0cFXqXsPwAAAD+lBQAAAAAAAAG9AwAAFgAAAKRvXBKUCNU/ZGtHBV6l7D8AAAA/pQUAAAAAAAABvgMAABYAAADso/zWl2rVP2RrRwVepew/AAAAP7QFAAAAAAAAAb8DAAAWAAAAjVsBiJqw1T9ka0cFXqXsPwAAAD/EBQAAAAAAAAHAAwAAFgAAANtUOK+c6NU/ZGtHBV6l7D8AAAA/xAUAAAAAAAABwQMAABYAAAApTm/WniDWP2RrRwVepew/AAAAP9MFAAAAAAAAAcIDAAAWAAAAd0em/aBY1j9ka0cFXqXsPwAAAD/TBQAAAAAAAAHDAwAAFgAAAHGCD5uigtY/ZGtHBV6l7D8AAAA/0wUAAAAAAAABxAMAABYAAAC/e0bCpLrWP2RrRwVepew/AAAAP+MFAAAAAAAAAcUDAAAWAAAADXV96aby1j9ka0cFXqXsPwAAAD/jBQAAAAAAAAHGAwAAFgAAAAew5oaoHNc/ZGtHBV6l7D8AAAA/8wUAAAAAAAABxwMAABYAAACoZ+s3q2LXP2RrRwVepew/AAAAP/MFAAAAAAAAAcgDAAAWAAAA9mAiX62a1z9ka0cFXqXsPwAAAD8CBgAAAAAAAAHJAwAAFgAAAPCbi/yuxNc/ZGtHBV6l7D8AAAA/AgYAAAAAAAABygMAABYAAAA+lcIjsfzXP2RrRwVepew/AAAAPxIGAAAAAAAAAcsDAAAWAAAAMwuVXrRQ2D8kU6qC0lHsPwAAAD8SBgAAAAAAAAHMAwAAFgAAAC1G/vu1etg/JFOqgtJR7D8AAAA/IgYAAAAAAAABzQMAABYAAAAhvNA2uc7YP+Q6DQBH/us/AAAAPyIGAAAAAAAAAc4DAAAWAAAAw3PV57sU2T/kOg0AR/7rPwAAAD8xBgAAAAAAAAHPAwAAFgAAAL2uPoW9Ptk/5DoNAEf+6z8AAAA/MQYAAAAAAAAB0AMAABYAAAC36aciv2jZP+Q6DQBH/us/AAAAP0EGAAAAAAAAAdEDAAAWAAAAsyQRwMCS2T/kOg0AR/7rPwAAAD9BBgAAAAAAAAHSAwAAFgAAAAEeSOfCytk/5DoNAEf+6z8AAAA/UAYAAAAAAAAB0wMAABYAAABNF38OxQLaP+Q6DQBH/us/AAAAP1AGAAAAAAAAAdQDAAAWAAAASVLoq8Ys2j/kOg0AR/7rPwAAAD9QBgAAAAAAAAHVAwAAFgAAAOkJ7VzJcto/xK6+PoHU6z8AAAA/YAYAAAAAAAAB1gMAABYAAAA3AySEy6raP8Suvj6B1Os/AAAAP2AGAAAAAAAAAdcDAAAWAAAA2booNc7w2j/Err4+gdTrPwAAAD9wBgAAAAAAAAHYAwAAFgAAANP1kdLPGts/xK6+PoHU6z8AAAA/cAYAAAAAAAAB2QMAABYAAADHa2QN027bP8Suvj6B1Os/AAAAP38GAAAAAAAAAdoDAAAWAAAAaSNpvtW02z/Err4+gdTrPwAAAD9/BgAAAAAAAAHbAwAAFgAAAF+ZO/nYCNw/qCJwfbuq6z8AAAA/lAYAAAAAAAAB3AMAABYAAABX1KSW2jLcP6gicH27qus/AAAAP5QGAAAAAAAAAd0DAAAWAAAAUw8ONNxc3D+oInB9u6rrPwAAAD+kBgAAAAAAAAHeAwAAFgAAAE1Kd9Hdhtw/qCJwfbuq6z8AAAA/pAYAAAAAAAAB3wMAABYAAADtAXyC4MzcP6gicH27qus/AAAAP7MGAAAAAAAAAeADAAAWAAAAl34XluHo3D+oInB9u6rrPwAAAD/DBgAAAAAAAAHhAwAAFgAAADc2HEfkLt0/iJYhvPWA6z8AAAA/wwYAAAAAAAAB4gMAABYAAADdsrda5UrdP2QK0/ovV+s/AAAAP9IGAAAAAAAAAeMDAAAWAAAAf2q8C+iQ3T9MfoQ5ai3rPwAAAD/SBgAAAAAAAAHkAwAAFgAAAM1j8zLqyN0/LPI1eKQD6z8AAAA/4gYAAAAAAAAB5QMAABYAAADHnlzQ6/LdPyzyNXikA+s/AAAAP+IGAAAAAAAAAeYDAAAWAAAAFZiT9+0q3j8s8jV4pAPrPwAAAD/iBgAAAAAAAAHnAwAAFgAAALGKAUbymt4/TH6EOWot6z8AAAA/8gYAAAAAAAAB6AMAABYAAAClANSA9e7eP0x+hDlqLes/AAAAP4gIAAAAAAAAAekDAAAWAAAAnzs9HvcY3z9kCtP6L1frPwAAAD+ICAAAAAAAAAHqAwAAFgAAAJl2prv4Qt8/ZArT+i9X6z8AAAA/lggAAAAAAAAB6wMAABYAAAA9Lqts+4jfP2QK0/ovV+s/AAAAP5YIAAAAAAAAAewDAAAWAAAAiSfik/3A3z9kCtP6L1frPwAAAD+WCAAAAAAAAAHtAwAAFgAAAJCq3L+BLeA/TH6EOWot6z8AAAA/pQgAAAAAAAAB7gMAABYAAACK5UVdg1fgPwxm57be2eo/AAAAP7UIAAAAAAAAAe8DAAAWAAAAAb5jyYWW4D/s2Zj1GLDqPwAAAD+1CAAAAAAAAAHwAwAAFgAAAH9bGJiGq+A/7NmY9Riw6j8AAAA/tQgAAAAAAAAB8QMAABYAAAD8+Mxmh8DgP+zZmPUYsOo/AAAAP8QIAAAAAAAAAfIDAAAWAAAAo3Voeojc4D/s2Zj1GLDqPwAAAD/ECAAAAAAAAAHzAwAAFgAAAPYzNgSJ6uA/7NmY9Riw6j8AAAA/1AgAAAAAAAAB9AMAABYAAABJ8gOOifjgP+zZmPUYsOo/AAAAP9QIAAAAAAAAAfUDAAAWAAAAnLDRF4oG4T/s2Zj1GLDqPwAAAD/kCAAAAAAAAAH2AwAAFgAAAPBun6GKFOE/7NmY9Riw6j8AAAA/5AgAAAAAAAAB9wMAABYAAAAaTobmihvhP+zZmPUYsOo/AAAAP/MIAAAAAAAAAfgDAAAWAAAAv8oh+os34T8MZue23tnqPwAAAD8DCQAAAAAAAAH5AwAAFgAAABWJ74OMReE/DGbntt7Z6j8AAAA/AwkAAAAAAAAB+gMAABYAAACRJqRSjVrhPyzyNXikA+s/AAAAPxMJAAAAAAAAAfsDAAAWAAAA5eRx3I1o4T8s8jV4pAPrPwAAAD8TCQAAAAAAAAH8AwAAFgAAADijP2aOduE/LPI1eKQD6z8AAAA/IgkAAAAAAAAB/QMAABYAAAC1QPQ0j4vhPyzyNXikA+s/AAAAPyIJAAAAAAAAAf4DAAAWAAAA2lpEF5G84T8s8jV4pAPrPwAAAD8yCQAAAAAAAAH/AwAAFgAAAFf4+OWR0eE/LPI1eKQD6z8AAAA/MgkAAAAAAAABAAQAABYAAACqtsZvkt/hPyzyNXikA+s/AAAAP0EJAAAAAAAAAQEEAAAWAAAAJ1R7PpP04T8s8jV4pAPrPwAAAD9BCQAAAAAAAAECBAAAFgAAAHsSSciTAuI/LPI1eKQD6z8AAAA/UQkAAAAAAAABAwQAABYAAADP0BZSlBDiP0x+hDlqLes/AAAAP2EJAAAAAAAAAQQEAAAWAAAAIY/k25Qe4j9MfoQ5ai3rPwAAAD9hCQAAAAAAAAEFBAAAFgAAAExuyyCVJeI/TH6EOWot6z8AAAA/YQkAAAAAAAABBgQAABYAAADJC4DvlTriP0x+hDlqLes/AAAAP3AJAAAAAAAAAQcEAAAWAAAA8upmNJZB4j9MfoQ5ai3rPwAAAD9wCQAAAAAAAAEIBAAAFgAAAJlnAkiXXeI/TH6EOWot6z8AAAA/gAkAAAAAAAABCQQAABYAAADtJdDRl2viP0x+hDlqLes/AAAAP4AJAAAAAAAAAQoEAAAWAAAAk6Jr5ZiH4j9MfoQ5ai3rPwAAAD+QCQAAAAAAAAELBAAAFgAAABBAILSZnOI/TH6EOWot6z8AAAA/kAkAAAAAAAABDAQAABYAAACN3dSCmrHiP0x+hDlqLes/AAAAP58JAAAAAAAAAQ0EAAAWAAAAiBg+IJzb4j9MfoQ5ai3rPwAAAD+fCQAAAAAAAAEOBAAAFgAAAFh0wHid/uI/TH6EOWot6z8AAAA/rwkAAAAAAAABDwQAABYAAABTrykWnyjjP0x+hDlqLes/AAAAP68JAAAAAAAAARAEAAAWAAAAJAusbqBL4z9kCtP6L1frPwAAAD+vCQAAAAAAAAERBAAAFgAAAHEE45Wig+M/ZArT+i9X6z8AAAA/vgkAAAAAAAABEgQAABYAAABsP0wzpK3jP2QK0/ovV+s/AAAAP84JAAAAAAAAARMEAAAWAAAAZXq10KXX4z9kCtP6L1frPwAAAD/OCQAAAAAAAAEUBAAAFgAAADfWNymn+uM/xK6+PoHU6z8AAAA/zgkAAAAAAAABFQQAABYAAABc8IcLqSvkP+Q6DQBH/us/AAAAP94JAAAAAAAAARYEAAAWAAAAAm0jH6pH5D8Ex1vBDCjsPwAAAD/eCQAAAAAAAAEXBAAAFgAAAKQkKNCsjeQ/BMdbwQwo7D8AAAA/7QkAAAAAAAABGAQAABYAAADyHV/3rsXkPwTHW8EMKOw/AAAAP+0JAAAAAAAAARkEAAAWAAAAvbRK7bES5T9ka0cFXqXsPwAAAD/9CQAAAAAAAAEaBAAAFgAAAF9sT560WOU/nIPkh+n47D8AAAA//QkAAAAAAAABGwQAABYAAACChp+AtonlP7wPM0mvIu0/AAAAP/0JAAAAAAAAARwEAAAWAAAAKAM7lLel5T/cm4EKdUztPwAAAD8NCgAAAAAAAAEdBAAAFgAAANF/1qe4weU/+CfQyzp27T8AAAA/DQoAAAAAAAABHgQAABYAAABOHYt2udblPxi0Ho0AoO0/AAAAPxwKAAAAAAAAAR8EAAAWAAAAyro/Rbrr5T84QG1OxsntPwAAAD8cCgAAAAAAAAEgBAAAFgAAAB15Dc+6+eU/VMy7D4zz7T8AAAA/LAoAAAAAAAABIQQAABYAAABxN9tYuwfmP1TMuw+M8+0/AAAAPywKAAAAAAAAASIEAAAWAAAA7tSPJ7wc5j9UzLsPjPPtPwAAAD87CgAAAAAAAAEjBAAAFgAAAJRRKzu9OOY/lORYkhdH7j8AAAA/OwoAAAAAAAABJAQAABYAAADoD/nEvUbmP5TkWJIXR+4/AAAAP0sKAAAAAAAAASUEAAAWAAAAPc7GTr5U5j+U5FiSF0fuPwAAAD9LCgAAAAAAAAEmBAAAFgAAAGatrZO+W+Y/lORYkhdH7j8AAAA/SwoAAAAAAAABJwQAABYAAAC5a3sdv2nmP5TkWJIXR+4/AAAAP1sKAAAAAAAAASgEAAAWAAAAYOgWMcCF5j+U5FiSF0fuPwAAAD9qCgAAAAAAAAEpBAAAFgAAAN6Fy//AmuY/lORYkhdH7j8AAAA/agoAAAAAAAABKgQAABYAAABZI4DOwa/mP5TkWJIXR+4/AAAAP2oKAAAAAAAAASsEAAAWAAAAK38CJ8PS5j+U5FiSF0fuPwAAAD96CgAAAAAAAAEsBAAAFgAAAKgct/XD5+Y/sHCnU91w7j8AAAA/egoAAAAAAAABLQQAABYAAAD82oR/xPXmP7Bwp1PdcO4/AAAAP4oKAAAAAAAAAS4EAAAWAAAA9RXuHMYf5z+wcKdT3XDuPwAAAD+KCgAAAAAAAAEvBAAAFgAAAEnUu6bGLec/sHCnU91w7j8AAAA/mQoAAAAAAAABMAQAABYAAADwUFe6x0nnP9j89RSjmu4/AAAAP54KAAAAAAAAATEEAAAWAAAAwazZEsls5z/Y/PUUo5ruPwAAAD+eCgAAAAAAAAEyBAAAFgAAAD9KjuHJgec/2Pz1FKOa7j8AAAA/rgoAAAAAAAABMwQAABYAAAC650KwypbnP/CIRNZoxO4/AAAAP70KAAAAAAAAATQEAAAWAAAAtiKsTczA5z/wiETWaMTuPwAAAD+9CgAAAAAAAAE1BAAAFgAAADPAYBzN1ec/8IhE1mjE7j8AAAA/vQoAAAAAAAABNgQAABYAAADZPPwvzvHnP/CIRNZoxO4/AAAAP80KAAAAAAAAATcEAAAWAAAAgrmXQ88N6D/wiETWaMTuPwAAAD/NCgAAAAAAAAE4BAAAFgAAAP9WTBLQIug/8IhE1mjE7j8AAAA/3QoAAAAAAAABOQQAABYAAABSFRqc0DDoP/CIRNZoxO4/AAAAP90KAAAAAAAAAToEAAAWAAAAI3Gc9NFT6D/wiETWaMTuPwAAAD/sCgAAAAAAAAE7BAAAFgAAAHYvan7SYeg/8IhE1mjE7j8AAAA/7AoAAAAAAAABPAQAABYAAADI7TcI02/oP9j89RSjmu4/AAAAP/wKAAAAAAAAAT0EAAAWAAAAG6wFktN96D/Y/PUUo5ruPwAAAD/8CgAAAAAAAAE+BAAAFgAAAJlJumDUkug/2Pz1FKOa7j8AAAA/DAsAAAAAAAABPwQAABYAAADuB4jq1KDoP7Bwp1PdcO4/AAAAPwwLAAAAAAAAAUAEAAAWAAAAQcZVdNWu6D+wcKdT3XDuPwAAAD8bCwAAAAAAAAFBBAAAFgAAAJWEI/7VvOg/sHCnU91w7j8AAAA/GwsAAAAAAAABQgQAABYAAABl4KVW19/oP7Bwp1PdcO4/AAAAPysLAAAAAAAAAUMEAAAWAAAAt55z4Nft6D+wcKdT3XDuPwAAAD8rCwAAAAAAAAFEBAAAFgAAAOJ9WiXY9Og/sHCnU91w7j8AAAA/OgsAAAAAAAABRQQAABYAAAA0PCiv2ALpP7Bwp1PdcO4/AAAAP0oLAAAAAAAACw=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456|6.551003|1.932999|9.6599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99476|recordLength=99520|start=0|end=99476|audioFormat={00001610-0000-0010-8000-00AA00389B71}|audioRate=44100|muted=false|volume=0.8|fadeIn=0|fadeOut=0|videoFormat={34363248-0000-0010-8000-00AA00389B71}|videoRate=15|videoWidth=256|videoHeight=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MAAAAJAAAABwMAAAAAAQAAAAQAAAAECUlua0F0b21WMQIAAAAJBAAAAAkFAAAACQYAAAAKBQQAAAALUGVuU3Ryb2tlVjEEAAAACkF0dHJpYnV0ZXMFVHJhY2UJU3RhcnRUaW1lBFR5cGUEBAAED1BlbkF0dHJpYnV0ZXNWMQIAAAAKSW5rVHJhY2VWMQIAAAAQDEFjdGlvblR5cGVWMQIAAAACAAAACQcAAAAJCAAAAGEjAAAAAAAABff///8MQWN0aW9uVHlwZVYxAQAAAAd2YWx1ZV9fAAgCAAAAAAAAAAEFAAAABAAAAAkKAAAACQsAAAB/ZwAAAAAAAAH0////9////wAAAAABBgAAAAQAAAAJDQAAAAkOAAAA+eMAAAAAAAAB8f////f///8AAAAABQcAAAAPUGVuQXR0cmlidXRlc1YxCgAAAAdfY29sb3JBB19jb2xvclIHX2NvbG9yRwdfY29sb3JCCkZpdFRvQ3VydmUGSGVpZ2h0Dklnbm9yZVByZXNzdXJlDUlzSGlnaGxpZ2h0ZXIFU2hhcGUFV2lkdGgAAAAAAAAAAAQAAgICAgEGAQEMQnJ1c2hTaGFwZVYxAgAAAAYCAAAA/wAA/wAAAAAAAAAiQAAABfD///8MQnJ1c2hTaGFwZVYxAQAAAAd2YWx1ZV9fAAgCAAAAAQAAAAAAAAAAACJABQgAAAAKSW5rVHJhY2VWMQMAAAANTGlzdGAxK19pdGVtcwxMaXN0YDErX3NpemUPTGlzdGAxK192ZXJzaW9uBAAAGFNoYXJlZC5JbmtpbmcuSW5rUG9pbnRbXQIAAAAICAIAAAAJEQAAAO0BAADtAQAAAQoAAAAHAAAA/wCeSQAAAAAAAAAiQAAAAe7////w////AQAAAAAAAAAAACJAAQsAAAAIAAAACRMAAABsAgAAbAIAAAENAAAABwAAAP/7sEEAAAAAAAAAIkAAAAHs////8P///wEAAAAAAAAAAAAiQAEOAAAACAAAAAkVAAAARQEAAEUBAAAHEQAAAAABAAAAAAI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/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/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+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+QEAAAn6AQAACfsBAAAJ/AEAAAn9AQAACf4BAAAJ/wEAAAkAAgAACQECAAAJAgIAAA0TBxMAAAAAAQAAAAAEAAAECklua1BvaW50VjECAA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+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/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+gIAAAn7AgAACfwCAAAJ/QIAAAn+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/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+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+QMAAAn6AwAACfsDAAAJ/AMAAAn9AwAACf4DAAAJ/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/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6UAQAABxUAAAAAAQAAAAACAAAECklua1BvaW50VjECA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/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+gQAAAn7BAAACfwEAAAJ/QQAAAn+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/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NuwUWAAAACklua1BvaW50VjEEAAAAAVgBWQ5QcmVzc3VyZUZhY3RvcglUaW1lU3RhbXAAAAAABgYLEAIAAAAA6lsaFBGNP+AQWaKdQ7I/AAAAPwAAAAAAAAAAARcAAAAWAAAAdLszaBhPkD/gEFminUOyPwAAAD99AAAAAAAAAAEYAAAAFgAAAAwiQ7A+C5U/wD+8pSVgsT8AAAA/jQAAAAAAAAABGQAAABYAAAAwwkyd1gCYP4BuH6mtfLA/AAAAP40AAAAAAAAAARoAAAAWAAAAqIhS+GTHmT+Abh+prXywPwAAAD+NAAAAAAAAAAEbAAAAFgAAAPA7Whx4JZw/gG4fqa18sD8AAAA/nQAAAAAAAAABHAAAABYAAAA472FAi4OeP4BuH6mtfLA/AAAAP50AAAAAAAAAAR0AAAAWAAAA3NqzzQwloD9AOgVZazKvPwAAAD+sAAAAAAAAAAEeAAAAFgAAAIK0t18WVKE/QDoFWWsyrz8AAAA/rAAAAAAAAAABHwAAABYAAAAojrvxH4OiP0A6BVlrMq8/AAAAP7wAAAAAAAAAASAAAAAWAAAAolTBTK5JpD9AOgVZazKvPwAAAD+8AAAAAAAAAAEhAAAAFgAAAN43RHr1LKU/QDoFWWsyrz8AAAA/zAAAAAAAAAABIgAAABYAAACyJEZDesSlP0A6BVlrMq8/AAAAP8wAAAAAAAAAASMAAAAWAAAAghFIDP9bpj9AOgVZazKvPwAAAD/bAAAAAAAAAAEkAAAAFgAAAL70yjlGP6c/QDoFWWsyrz8AAAA/2wAAAAAAAAABJQAAABYAAACS4cwCy9anP0A6BVlrMq8/AAAAP+sAAAAAAAAAASYAAAAWAAAAZs7Oy09uqD9AOgVZazKvPwAAAD/rAAAAAAAAAAEnAAAAFgAAAKKxUfmWUak/QDoFWWsyrz8AAAA/+gAAAAAAAAABKAAAABYAAADilNQm3jSqP0A6BVlrMq8/AAAAP/oAAAAAAAAAASkAAAAWAAAAhm7YuOdjqz9AOgVZazKvPwAAAD8KAQAAAAAAAAEqAAAAFgAAAFpb2oFs+6s/QDoFWWsyrz8AAAA/CgEAAAAAAAABKwAAABYAAAAmSNxK8ZKsP0A6BVlrMq8/AAAAPwoBAAAAAAAAASwAAAAWAAAA0iHg3PrBrT9AOgVZazKvPwAAAD8aAQAAAAAAAAEtAAAAFgAAAKIO4qV/Wa4/QDoFWWsyrz8AAAA/GgEAAAAAAAABLgAAABYAAADe8WTTxjyvP0A6BVlrMq8/AAAAPykBAAAAAAAAAS8AAAAWAAAAst5mnEvUrz8gmMtfe2utPwAAAD85AQAAAAAAAAEwAAAAFgAAAGHXdcmLp7A/IJjLX3trrT8AAAA/OQEAAAAAAAABMQAAABYAAAD/SDdgLxmxP6D1kWaLpKs/AAAAPzkBAAAAAAAAATIAAAAWAAAAaT+4xPFksT+g9ZFmi6SrPwAAAD9JAQAAAAAAAAEzAAAAFgAAAD8suo12/LE/oPWRZoukqz8AAAA/SQEAAAAAAAABNAAAABYAAAClIjvyOEiyP6D1kWaLpKs/AAAAP1sBAAAAAAAAATUAAAAWAAAAew89u73fsj8gU1htm92pPwAAAD9bAQAAAAAAAAE2AAAAFgAAALfyv+gEw7M/IFNYbZvdqT8AAAA/WwEAAAAAAAABNwAAABYAAADz1UIWTKa0PyBTWG2b3ak/AAAAP2sBAAAAAAAAATgAAAAWAAAA+T2FEbJjtT+gsB50qxaoPwAAAD96AQAAAAAAAAE5AAAAFgAAAJevRqhV1bU/oLAedKsWqD8AAAA/egEAAAAAAAABOgAAABYAAAA1IQg/+Ua2P6CwHnSrFqg/AAAAP4oBAAAAAAAAATsAAAAWAAAAPYlKOl8Etz+ga6uBy4ikPwAAAD+KAQAAAAAAAAE8AAAAFgAAAN/6C9ECdrc/oGurgcuIpD8AAAA/mgEAAAAAAAABPQAAABYAAAB9bM1npue3P6Brq4HLiKQ/AAAAP5oBAAAAAAAAAT4AAAAWAAAAhdQPYwyluD8AJziP6/qgPwAAAD+pAQAAAAAAAAE/AAAAFgAAACNG0fmvFrk/ACc4j+v6oD8AAAA/qQEAAAAAAAABQAAAABYAAAArrhP1FdS5P4AI/Sv3Z54/AAAAP7kBAAAAAAAAAUEAAAAWAAAAyR/Vi7lFuj+ACP0r92eePwAAAD+5AQAAAAAAAAFCAAAAFgAAAGWRliJdt7o/gAj9K/dnnj8AAAA/yQEAAAAAAAABQwAAABYAAADRhxeHHwO7P4AI/Sv3Z54/AAAAP8kBAAAAAAAAAUQAAAAWAAAAo3QZUKSauz+ACP0r92eePwAAAD/YAQAAAAAAAAFFAAAAFgAAAHdhGxkpMrw/gAj9K/dnnj8AAAA/2AEAAAAAAAABRgAAABYAAACr3FtLCli8P4AI/Sv3Z54/AAAAP9gBAAAAAAAAAUcAAAAWAAAASU4d4q3JvD+ACP0r92eePwAAAD/oAQAAAAAAAAFIAAAAFgAAAOe/3nhRO70/gAj9K/dnnj8AAAA/6AEAAAAAAAABSQAAABYAAABRtl/dE4e9P4AI/Sv3Z54/AAAAP/cBAAAAAAAAAUoAAAAWAAAAu6zgQdbSvT+ACP0r92eePwAAAD/3AQAAAAAAAAFLAAAAFgAAACOjYaaYHr4/gMlxiNvBoj8AAAA/BwIAAAAAAAABTAAAABYAAACNmeIKW2q+P4DJcYjbwaI/AAAAPxcCAAAAAAAAAU0AAAAWAAAAKwukof7bvj+ga6uBy4ikPwAAAD8XAgAAAAAAAAFOAAAAFgAAAJUBJQbBJ78/oGurgcuIpD8AAAA/FwIAAAAAAAABTwAAABYAAAD/96Vqg3O/PyAO5Xq7T6Y/AAAAPyYCAAAAAAAAAVAAAAAWAAAAae4mz0W/vz8gDuV6u0+mPwAAAD8mAgAAAAAAAAFRAAAAFgAAAGjy0xmEBcA/IA7lertPpj8AAAA/NgIAAAAAAAABUgAAABYAAAA4qzTlVT7AP6CwHnSrFqg/AAAAPzYCAAAAAAAAAVMAAAAWAAAAbCZ1FzdkwD+gsB50qxaoPwAAAD9GAgAAAAAAAAFUAAAAFgAAAKKhtUkYisA/oLAedKsWqD8AAAA/RgIAAAAAAAABVQAAABYAAAA639XiCJ3AP6CwHnSrFqg/AAAAP1UCAAAAAAAAAVYAAAAWAAAAcloWFerCwD8gU1htm92pPwAAAD9VAgAAAAAAAAFXAAAAFgAAAKTVVkfL6MA/IFNYbZvdqT8AAAA/VQIAAAAAAAABWAAAABYAAABAE3fgu/vAPyBTWG2b3ak/AAAAP2UCAAAAAAAAAVkAAAAWAAAAdI63Ep0hwT8gU1htm92pPwAAAD9lAgAAAAAAAAFaAAAAFgAAAN6EOHdfbcE/IFNYbZvdqT8AAAA/dAIAAAAAAAABWwAAABYAAABGe7nbIbnBPyBTWG2b3ak/AAAAP4QCAAAAAAAAAVwAAAAWAAAAFjQap/PxwT8gU1htm92pPwAAAD+EAgAAAAAAAAFdAAAAFgAAAObsenLFKsI/IFNYbZvdqT8AAAA/hAIAAAAAAAABXgAAABYAAABQ4/vWh3bCPyBTWG2b3ak/AAAAP5QCAAAAAAAAAV8AAAAWAAAAHpxcolmvwj8gU1htm92pPwAAAD+UAgAAAAAAAAFgAAAAFgAAAO5UvW0r6MI/IFNYbZvdqT8AAAA/owIAAAAAAAABYQAAABYAAADwiF5r3kbDPyBTWG2b3ak/AAAAP6MCAAAAAAAAAWIAAAAWAAAAKASfnb9swz8gU1htm92pPwAAAD+zAgAAAAAAAAFjAAAAFgAAAFp/38+gksM/IFNYbZvdqT8AAAA/swIAAAAAAAABZAAAABYAAAAsOECbcsvDPyBTWG2b3ak/AAAAP8MCAAAAAAAAAWUAAAAWAAAA+vCgZkQExD8gU1htm92pPwAAAD/DAgAAAAAAAAFmAAAAFgAAAC5s4ZglKsQ/oLAedKsWqD8AAAA/0gIAAAAAAAABZwAAABYAAABk5yHLBlDEP6CwHnSrFqg/AAAAP9ICAAAAAAAAAWgAAAAWAAAAlmJi/ed1xD+gsB50qxaoPwAAAD/SAgAAAAAAAAFpAAAAFgAAAAJZ42GqwcQ/oLAedKsWqD8AAAA/4gIAAAAAAAABagAAABYAAAAEjYRfXSDFP6CwHnSrFqg/AAAAP+ICAAAAAAAAAWsAAAAWAAAApv5F9gCSxT8gDuV6u0+mPwAAAD/xAgAAAAAAAAFsAAAAFgAAAHbrR7+FKcY/IA7lertPpj8AAAA/8QIAAAAAAAABbQAAABYAAABM2EmICsHGPyAO5Xq7T6Y/AAAAPwEDAAAAAAAAAW4AAAAWAAAA6EkLH64yxz8gDuV6u0+mPwAAAD8BAwAAAAAAAAFvAAAAFgAAAO6xTRoU8Mc/oGurgcuIpD8AAAA/EQMAAAAAAAABcAAAABYAAAAmLY5M9RXIP6Brq4HLiKQ/AAAAPyADAAAAAAAAAXEAAAAWAAAAWqjOftY7yD+ga6uBy4ikPwAAAD8gAwAAAAAAAAFyAAAAFgAAAChhL0qodMg/oGurgcuIpD8AAAA/IAMAAAAAAAABcwAAABYAAAD4GZAVeq3IP6Brq4HLiKQ/AAAAPzADAAAAAAAAAXQAAAAWAAAALJXQR1vTyD+ga6uBy4ikPwAAAD8wAwAAAAAAAAF1AAAAFgAAAGIQEXo8+cg/gAj9K/dnnj8AAAA/QAMAAAAAAAABdgAAABYAAAAyyXFFDjLJP4AI/Sv3Z54/AAAAP0ADAAAAAAAAAXcAAAAWAAAAZkSyd+9XyT+ACP0r92eePwAAAD9PAwAAAAAAAAF4AAAAFgAAAJq/8qnQfck/AMSJORfamj8AAAA/TwMAAAAAAAABeQAAABYAAADOOjPcsaPJPwDEiTkX2po/AAAAP1UDAAAAAAAAAXoAAAAWAAAAanhTdaK2yT8AxIk5F9qaPwAAAD9VAwAAAAAAAAF7AAAAFgAAADgxtEB078k/AMSJORfamj8AAAA/ZAMAAAAAAAABfAAAABYAAADSbtTZZALKPwDEiTkX2po/AAAAP2QDAAAAAAAAAX0AAAAWAAAACOoUDEYoyj8AxIk5F9qaPwAAAD9kAwAAAAAAAAF+AAAAFgAAAD5lVT4nTso/AMSJORfamj8AAAA/dAMAAAAAAAABfwAAABYAAADWonXXF2HKPwDEiTkX2po/AAAAP3QDAAAAAAAAAYAAAAAWAAAAQpn2O9qsyj8AxIk5F9qaPwAAAD+EAwAAAAAAAAGBAAAAFgAAAHYUN2670so/AMSJORfamj8AAAA/hAMAAAAAAAABggAAABYAAAAQUlcHrOXKPwDEiTkX2po/AAAAP5MDAAAAAAAAAYMAAAAWAAAASAE5N0Bqyz+ACP0r92eePwAAAD+jAwAAAAAAAAGEAAAAFgAAAH58eWkhkMs/gAj9K/dnnj8AAAA/owMAAAAAAAABhQAAABYAAACw97mbArbLP4DJcYjbwaI/AAAAP7MDAAAAAAAAAYYAAAAWAAAASjXaNPPIyz+AyXGI28GiPwAAAD+zAwAAAAAAAAGHAAAAFgAAAOhy+s3j28s/oGurgcuIpD8AAAA/swMAAAAAAAABiAAAABYAAAAc7joAxQHMP6Brq4HLiKQ/AAAAP8IDAAAAAAAAAYkAAAAWAAAAUGl7MqYnzD+gsB50qxaoPwAAAD/CAwAAAAAAAAGKAAAAFgAAALpf/JZoc8w/IFNYbZvdqT8AAAA/0gMAAAAAAAABiwAAABYAAADu2jzJSZnMP6D1kWaLpKs/AAAAP+EDAAAAAAAAAYwAAAAWAAAAJFZ9+yq/zD+g9ZFmi6SrPwAAAD/hAwAAAAAAAAGNAAAAFgAAAI5M/l/tCs0/IJjLX3trrT8AAAA/8QMAAAAAAAABjgAAABYAAABcBV8rv0PNPyCYy197a60/AAAAP/EDAAAAAAAAAY8AAAAWAAAAlLRAW1PIzT9AOgVZazKvPwAAAD8QBAAAAAAAAAGQAAAAFgAAAGRtoSYlAc4/QDoFWWsyrz8AAAA/EAQAAAAAAAABkQAAABYAAAA0JgLy9jnOP0A6BVlrMq8/AAAAPxAEAAAAAAAAAZIAAAAWAAAAOFqj76mYzj+Abh+prXywPwAAAD8gBAAAAAAAAAGTAAAAFgAAAGzV4yGLvs4/gG4fqa18sD8AAAA/IAQAAAAAAAABlAAAABYAAACgUCRUbOTOP4BuH6mtfLA/AAAAPzAEAAAAAAAAAZUAAAAWAAAA1stkhk0Kzz/AP7ylJWCxPwAAAD8wBAAAAAAAAAGWAAAAFgAAAKKExVEfQ88/wD+8pSVgsT8AAAA/PwQAAAAAAAABlwAAABYAAADa/wWEAGnPP8A/vKUlYLE/AAAAPz8EAAAAAAAAAZgAAAAWAAAAdD0mHfF7zz/AP7ylJWCxPwAAAD8/BAAAAAAAAAGZAAAAFgAAAA57Rrbhjs8/wD+8pSVgsT8AAAA/TwQAAAAAAAABmgAAABYAAABW9oOmQgDQP8A/vKUlYLE/AAAAP14EAAAAAAAAAZsAAAAWAAAAi3HE2CMm0D/AP7ylJWCxPwAAAD83BgAAAAAAAAGcAAAAFgAAAPRnRT3mcdA/wD+8pSVgsT8AAAA/NwYAAAAAAAABnQAAABYAAACSPzZVMLTQP4BuH6mtfLA/AAAAPzcGAAAAAAAAAZ4AAAAWAAAAYPiWIALt0D+Abh+prXywPwAAAD9HBgAAAAAAAAGfAAAAFgAAAC+x9+vTJdE/gG4fqa18sD8AAAA/RwYAAAAAAAABoAAAABYAAAD+aVi3pV7RP4BuH6mtfLA/AAAAP1YGAAAAAAAAAaEAAAAWAAAAAAQpNv+N0T+Abh+prXywPwAAAD9mBgAAAAAAAAGiAAAAFgAAAJpBSc/voNE/gG4fqa18sD8AAAA/ZgYAAAAAAAABowAAABYAAADPvIkB0cbRP4BuH6mtfLA/AAAAP2YGAAAAAAAAAaQAAAAWAAAAavqpmsHZ0T+Abh+prXywPwAAAD92BgAAAAAAAAGlAAAAFgAAAAU4yjOy7NE/gG4fqa18sD8AAAA/dgYAAAAAAAABpgAAABYAAACederMov/RP4BuH6mtfLA/AAAAP4UGAAAAAAAAAacAAAAWAAAAObMKZpMS0j+Abh+prXywPwAAAD+FBgAAAAAAAAGoAAAAFgAAAG0uS5h0ONI/gG4fqa18sD8AAAA/lQYAAAAAAAABqQAAABYAAACiqYvKVV7SP4BuH6mtfLA/AAAAP5UGAAAAAAAAAaoAAAAWAAAACwY8sL560j+Abh+prXywPwAAAD+lBgAAAAAAAAGrAAAAFgAAAD6BfOKfoNI/gG4fqa18sD8AAAA/pQYAAAAAAAABrAAAABYAAACm3SzICL3SP4BuH6mtfLA/AAAAP6UGAAAAAAAAAa0AAAAWAAAAdZaNk9r10j+Abh+prXywPwAAAD+0BgAAAAAAAAGuAAAAFgAAAKoRzsW7G9M/gG4fqa18sD8AAAA/tAYAAAAAAAABrwAAABYAAADfjA74nEHTP0A6BVlrMq8/AAAAP8QGAAAAAAAAAbAAAAAWAAAArkVvw2560z9AOgVZazKvPwAAAD/EBgAAAAAAAAGxAAAAFgAAAOPAr/VPoNM/QDoFWWsyrz8AAAA/0wYAAAAAAAABsgAAABYAAABKHWDbuLzTP0A6BVlrMq8/AAAAP9MGAAAAAAAAAbMAAAAWAAAAsnkQwSHZ0z9AOgVZazKvPwAAAD/jBgAAAAAAAAG0AAAAFgAAABnWwKaK9dM/QDoFWWsyrz8AAAA/4wYAAAAAAAABtQAAABYAAACBMnGM8xHUP0A6BVlrMq8/AAAAP/MGAAAAAAAAAbYAAAAWAAAAUOvRV8VK1D9AOgVZazKvPwAAAD/zBgAAAAAAAAG3AAAAFgAAAIVmEoqmcNQ/QDoFWWsyrz8AAAA/AgcAAAAAAAABuAAAABYAAAC74VK8h5bUP0A6BVlrMq8/AAAAPwIHAAAAAAAAAbkAAAAWAAAAvXsjO+HF1D9AOgVZazKvPwAAAD8SBwAAAAAAAAG6AAAAFgAAACTY0yBK4tQ/QDoFWWsyrz8AAAA/EgcAAAAAAAABuwAAABYAAACLNIQGs/7UP0A6BVlrMq8/AAAAPxIHAAAAAAAAAbwAAAAWAAAAWu3k0YQ31T8gmMtfe2utPwAAAD8iBwAAAAAAAAG9AAAAFgAAAPQqBWt1StU/IJjLX3trrT8AAAA/IgcAAAAAAAABvgAAABYAAACQaCUEZl3VPyCYy197a60/AAAAPzEHAAAAAAAAAb8AAAAWAAAAkAL2gr+M1T8gmMtfe2utPwAAAD8xBwAAAAAAAAHAAAAAFgAAAF8hhs83ltU/IJjLX3trrT8AAAA/QQcAAAAAAAABwQAAABYAAACSnMYBGbzVPyCYy197a60/AAAAP0EHAAAAAAAAAcIAAAAWAAAALtrmmgnP1T8gmMtfe2utPwAAAD9QBwAAAAAAAAHDAAAAFgAAAJQ2l4By69U/IJjLX3trrT8AAAA/UAcAAAAAAAABxAAAABYAAADJsdeyUxHWPyCYy197a60/AAAAP2AHAAAAAAAAAcUAAAAWAAAA/iwY5TQ31j8gmMtfe2utPwAAAD9gBwAAAAAAAAHGAAAAFgAAADSoWBcWXdY/IJjLX3trrT8AAAA/dAcAAAAAAAABxwAAABYAAACbBAn9fnnWP0A6BVlrMq8/AAAAP3QHAAAAAAAAAcgAAAAWAAAAar1pyFCy1j9AOgVZazKvPwAAAD+DBwAAAAAAAAHJAAAAFgAAAJ84qvox2NY/QDoFWWsyrz8AAAA/gwcAAAAAAAABygAAABYAAADTs+osE/7WP0A6BVlrMq8/AAAAP5MHAAAAAAAAAcsAAAAWAAAA1k27q2wt1z/AP7ylJWCxPwAAAD+TBwAAAAAAAAHMAAAAFgAAADyqa5HVSdc/wD+8pSVgsT8AAAA/kwcAAAAAAAABzQAAABYAAADY54sqxlzXP8A/vKUlYLE/AAAAP6MHAAAAAAAAAc4AAAAWAAAAp6Ds9ZeV1z/AP7ylJWCxPwAAAD+yBwAAAAAAAAHPAAAAFgAAAEDeDI+IqNc/wD+8pSVgsT8AAAA/sgcAAAAAAAAB0AAAABYAAADcGy0oebvXP8A/vKUlYLE/AAAAP7IHAAAAAAAAAdEAAAAWAAAAqDq9dPHE1z/AP7ylJWCxPwAAAD/CBwAAAAAAAAHSAAAAFgAAAKrUjfNK9Nc/wD+8pSVgsT8AAAA/wgcAAAAAAAAB0wAAABYAAAASMT7ZsxDYP8A/vKUlYLE/AAAAP9EHAAAAAAAAAdQAAAAWAAAASUZPiu5l2D/AP7ylJWCxPwAAAD/RBwAAAAAAAAHVAAAAFgAAAOa3ECGS19g/wD+8pSVgsT8AAAA/4QcAAAAAAAAB1gAAABYAAADpUeGf6wbZP8A/vKUlYLE/AAAAP+EHAAAAAAAAAdcAAAAWAAAAUa6RhVQj2T/gEFminUOyPwAAAD/xBwAAAAAAAAHYAAAAFgAAAIYp0rc1Sdk/IOL1nhUnsz8AAAA/AAgAAAAAAAAB2QAAABYAAADshYKdnmXZPyDi9Z4VJ7M/AAAAPwAIAAAAAAAAAdoAAAAWAAAAiMOiNo942T9Qs5KbjQq0PwAAAD8ACAAAAAAAAAHbAAAAFgAAAFXiMoMHgtk/kIQvmAXutD8AAAA/EAgAAAAAAAAB3AAAABYAAAAhAcPPf4vZPxAnaZH1tLY/AAAAPxAIAAAAAAAAAd0AAAAWAAAA7x9THPiU2T8QJ2mR9bS2PwAAAD8gCAAAAAAAAAHeAAAAFgAAALw+42hwntk/ECdpkfW0tj8AAAA/IAgAAAAAAAAB3wAAABYAAACIXXO16KfZPxAnaZH1tLY/AAAAPy8IAAAAAAAAAeAAAAAWAAAAV3wDAmGx2T8w+AWObZi3PwAAAD8vCAAAAAAAAAHhAAAAFgAAAPC5I5tRxNk/MPgFjm2Ytz8AAAA/TggAAAAAAAAB4gAAABYAAACL90M0QtfZPzD4BY5tmLc/AAAAP04IAAAAAAAAAeMAAAAWAAAAwgxV5Xws2j8w+AWObZi3PwAAAD9OCAAAAAAAAAHkAAAAFgAAAPWHlRdeUto/MPgFjm2Ytz8AAAA/KAoAAAAAAAAB5QAAABYAAADEQPbiL4vaPzD4BY5tmLc/AAAAPygKAAAAAAAAAeYAAAAWAAAALJ2myJin2j8w+AWObZi3PwAAAD83CgAAAAAAAAHnAAAAFgAAAGIY5/p5zdo/YMmiiuV7uD8AAAA/NwoAAAAAAAAB6AAAABYAAADKdJfg4unaP2DJoorle7g/AAAAPzcKAAAAAAAAAekAAAAWAAAAMtFHxksG2z9gyaKK5Xu4PwAAAD9HCgAAAAAAAAHqAAAAFgAAAMoOaF88Gds/wJo/h11fuT8AAAA/VwoAAAAAAAAB6wAAABYAAABmTIj4LCzbP+Br3IPVQro/AAAAP1cKAAAAAAAAAewAAAAWAAAAmsfIKg5S2z8gPXmATSa7PwAAAD9mCgAAAAAAAAHtAAAAFgAAADYF6cP+ZNs/kN+yeT3tvD8AAAA/ZgoAAAAAAAAB7gAAABYAAADQQgld73fbP9CwT3a10L0/AAAAP2YKAAAAAAAAAe8AAAAWAAAAOJ+5QliU2z/QsE92tdC9PwAAAD92CgAAAAAAAAHwAAAAFgAAAGoa+nQ5uts/0LBPdrXQvT8AAAA/dgoAAAAAAAAB8QAAABYAAACglTqnGuDbP9CwT3a10L0/AAAAP4YKAAAAAAAAAfIAAAAWAAAAcE6bcuwY3D8QguxyLbS+PwAAAD+GCgAAAAAAAAHzAAAAFgAAANaqS1hVNdw/EILsci20vj8AAAA/hgoAAAAAAAAB9AAAABYAAAA+B/w9vlHcPxCC7HIttL4/AAAAP5UKAAAAAAAAAfUAAAAWAAAADsBcCZCK3D8QguxyLbS+PwAAAD+lCgAAAAAAAAH2AAAAFgAAAKj9fKKAndw/EILsci20vj8AAAA/pQoAAAAAAAAB9wAAABYAAABCO507cbDcPxCC7HIttL4/AAAAP6UKAAAAAAAAAfgAAAAWAAAA3Hi91GHD3D8QguxyLbS+PwAAAD+0CgAAAAAAAAH5AAAAFgAAAETVbbrK39w/EILsci20vj8AAAA/tAoAAAAAAAAB+gAAABYAAAAU9P0GQ+ncPxCC7HIttL4/AAAAP8QKAAAAAAAAAfsAAAAWAAAA3hKOU7vy3D8QguxyLbS+PwAAAD/UCgAAAAAAAAH8AAAAFgAAAHpQruyrBd0/0LBPdrXQvT8AAAA/1AoAAAAAAAAB/QAAABYAAABGbz45JA/dP9CwT3a10L0/AAAAP9QKAAAAAAAAAf4AAAAWAAAA4qxe0hQi3T+Q37J5Pe28PwAAAD/jCgAAAAAAAAH/AAAAFgAAAHzqfmsFNd0/kN+yeT3tvD8AAAA/8woAAAAAAAABAAEAABYAAAAWKJ8E9kfdP5Dfsnk97bw/AAAAP/MKAAAAAAAAAQEBAAAWAAAAsGW/neZa3T+Q37J5Pe28PwAAAD8DCwAAAAAAAAECAQAAFgAAALL/jxxAit0/YA4WfcUJvD8AAAA/AwsAAAAAAAABAwEAABYAAADoetBOIbDdP2AOFn3FCbw/AAAAPxILAAAAAAAAAQQBAAAWAAAA6BShzXrf3T8gPXmATSa7PwAAAD8SCwAAAAAAAAEFAQAAFgAAAB6Q4f9bBd4/ID15gE0muz8AAAA/EgsAAAAAAAABBgEAABYAAAAeKrJ+tTTePyA9eYBNJrs/AAAAPyILAAAAAAAAAQcBAAAWAAAAiIZiZB5R3j8gPXmATSa7PwAAAD8iCwAAAAAAAAEIAQAAFgAAAO7iEkqHbd4/ID15gE0muz8AAAA/MQsAAAAAAAABCQEAABYAAACKIDPjd4DePyA9eYBNJrs/AAAAPzELAAAAAAAAAQoBAAAWAAAAJF5TfGiT3j8gPXmATSa7PwAAAD9BCwAAAAAAAAELAQAAFgAAALybcxVZpt4/ID15gE0muz8AAAA/QQsAAAAAAAABDAEAABYAAABa2ZOuSbnePyA9eYBNJrs/AAAAP1ELAAAAAAAAAQ0BAAAWAAAAwDVElLLV3j8gPXmATSa7PwAAAD9RCwAAAAAAAAEOAQAAFgAAAFxzZC2j6N4/ID15gE0muz8AAAA/YAsAAAAAAAABDwEAABYAAAD0sITGk/vePyA9eYBNJrs/AAAAP2ALAAAAAAAAARABAAAWAAAAkO6kX4QO3z8gPXmATSa7PwAAAD9wCwAAAAAAAAERAQAAFgAAAJKIdd7dPd8/YA4WfcUJvD8AAAA/fwsAAAAAAAABEgEAABYAAAD65CXERlrfP2AOFn3FCbw/AAAAP38LAAAAAAAAARMBAAAWAAAAYkHWqa923z9gDhZ9xQm8PwAAAD+PCwAAAAAAAAEUAQAAFgAAAJS8FtyQnN8/YA4WfcUJvD8AAAA/ngsAAAAAAAABFQEAABYAAACYVuda6svfP2AOFn3FCbw/AAAAP54LAAAAAAAAARYBAAAWAAAAALOXQFPo3z+Q37J5Pe28PwAAAD+eCwAAAAAAAAEXAQAAFgAAAIAmtF/WC+A/0LBPdrXQvT8AAAA/rgsAAAAAAAABGAEAABYAAAC1VIzSChrgPxCC7HIttL4/AAAAP70LAAAAAAAAARkBAAAWAAAA6IJkRT8o4D8QguxyLbS+PwAAAD+9CwAAAAAAAAEaAQAAFgAAAIPAhN4vO+A/EILsci20vj8AAAA/vQsAAAAAAAABGwEAABYAAABP3xQrqETgPzBTiW+ll78/AAAAP80LAAAAAAAAARwBAAAWAAAAgg3tndxS4D/oemG0Sq/APwAAAD/NCwAAAAAAAAEdAQAAFgAAAFAsfepUXOA/cOOvsgYhwT8AAAA/3QsAAAAAAAABHgEAABYAAACFWlVdiWrgP3Djr7IGIcE/AAAAP90LAAAAAAAAAR8BAAAWAAAAUnnlqQF04D9w46+yBiHBPwAAAD/sCwAAAAAAAAEgAQAAFgAAAB+YdfZ5feA/cOOvsgYhwT8AAAA/7AsAAAAAAAABIQEAABYAAABSxk1provgPxBM/rDCksE/AAAAP/wLAAAAAAAAASIBAAAWAAAA7QNuAp+e4D8QTP6wwpLBPwAAAD/8CwAAAAAAAAEjAQAAFgAAACEyRnXTrOA/EEz+sMKSwT8AAAA/DAwAAAAAAAABJAEAABYAAABVYB7oB7vgPxBM/rDCksE/AAAAPwwMAAAAAAAAASUBAAAWAAAAVa2Gp7TS4D9w46+yBiHBPwAAAD8bDAAAAAAAAAEmAQAAFgAAAFX67mZh6uA/EILsci20vj8AAAA/GwwAAAAAAAABJwEAABYAAAAkGX+z2fPgP9CwT3a10L0/AAAAPxsMAAAAAAAAASgBAAAWAAAAWEdXJg4C4T/QsE92tdC9PwAAAD8rDAAAAAAAAAEpAQAAFgAAACVm53KGC+E/0LBPdrXQvT8AAAA/KwwAAAAAAAABKgEAABYAAADyhHe//hThPxCC7HIttL4/AAAAPzoMAAAAAAAAASsBAAAWAAAAWuEnpWcx4T8QguxyLbS+PwAAAD8TDgAAAAAAAAEsAQAAFgAAAME92IrQTeE/EILsci20vj8AAAA/Ig4AAAAAAAABLQEAABYAAADCikBKfWXhPxCC7HIttL4/AAAAPzIOAAAAAAAAAS4BAAAWAAAAkUOhFU+e4T8QguxyLbS+PwAAAD8yDgAAAAAAAAEvAQAAFgAAAMVxeYiDrOE/EILsci20vj8AAAA/Qg4AAAAAAAABMAEAABYAAAD5n1H7t7rhPxCC7HIttL4/AAAAP0IOAAAAAAAAATEBAAAWAAAALc4pbuzI4T8QguxyLbS+PwAAAD9RDgAAAAAAAAEyAQAAFgAAAMYLSgfd2+E/MFOJb6WXvz8AAAA/UQ4AAAAAAAABMwEAABYAAAAvaPrsRfjhPzgSE7aOPcA/AAAAP2EOAAAAAAAAATQBAAAWAAAAMLVirPIP4j84EhO2jj3APwAAAD9xDgAAAAAAAAE1AQAAFgAAAJcRE5JbLOI/OBITto49wD8AAAA/cQ4AAAAAAAABNgEAABYAAACYXntRCETiPxBM/rDCksE/AAAAP3EOAAAAAAAAATcBAAAWAAAA/rorN3Fg4j8QTP6wwpLBPwAAAD+ADgAAAAAAAAE4AQAAFgAAADLpA6qlbuI/sLRMr34Ewj8AAAA/gA4AAAAAAAABOQEAABYAAABoZETchpTiP7C0TK9+BMI/AAAAP5AOAAAAAAAAAToBAAAWAAAAnJIcT7ui4j+wtEyvfgTCPwAAAD+fDgAAAAAAAAE7AQAAFgAAAGmxrJszrOI/sLRMr34Ewj8AAAA/nw4AAAAAAAABPAEAABYAAAA10Dzoq7XiP7C0TK9+BMI/AAAAP68OAAAAAAAAAT0BAAAWAAAAAu/MNCS/4j+wtEyvfgTCPwAAAD+vDgAAAAAAAAE+AQAAFgAAADcdpadYzeI/sLRMr34Ewj8AAAA/vw4AAAAAAAABPwEAABYAAAAEPDX00NbiP7C0TK9+BMI/AAAAP78OAAAAAAAAAUABAAAWAAAAa0t9Go3b4j+wtEyvfgTCPwAAAD/ODgAAAAAAAAFBAQAAFgAAADhqDWcF5eI/sLRMr34Ewj8AAAA/zg4AAAAAAAABQgEAABYAAAAFiZ2zfe7iP7C0TK9+BMI/AAAAP84OAAAAAAAAAUMBAAAWAAAAbOVNmeYK4z9w46+yBiHBPwAAAD/eDgAAAAAAAAFEAQAAFgAAADoE3uVeFOM/cOOvsgYhwT8AAAA/3g4AAAAAAAABRQEAABYAAACiYI7LxzDjP3Djr7IGIcE/AAAAP+4OAAAAAAAAAUYBAAAWAAAAO56uZLhD4z9w46+yBiHBPwAAAD/9DgAAAAAAAAFHAQAAFgAAANfbzv2oVuM/cOOvsgYhwT8AAAA//Q4AAAAAAAABSAEAABYAAAA+OH/jEXPjPzgSE7aOPcA/AAAAP/0OAAAAAAAAAUkBAAAWAAAAcmZXVkaB4z8wU4lvpZe/PwAAAD8NDwAAAAAAAAFKAQAAFgAAAKaUL8l6j+M/EILsci20vj8AAAA/DQ8AAAAAAAABSwEAABYAAACn4ZeIJ6fjP9CwT3a10L0/AAAAPxwPAAAAAAAAAUwBAAAWAAAAdAAo1Z+w4z+Q37J5Pe28PwAAAD8cDwAAAAAAAAFNAQAAFgAAAEIfuCEYuuM/kN+yeT3tvD8AAAA/HA8AAAAAAAABTgEAABYAAAAOPkhukMPjP2AOFn3FCbw/AAAAPywPAAAAAAAAAU8BAAAWAAAAQmwg4cTR4z8gPXmATSa7PwAAAD88DwAAAAAAAAFQAQAAFgAAAA+LsC092+M/ID15gE0muz8AAAA/PA8AAAAAAAABUQEAABYAAABDuYigcenjPyA9eYBNJrs/AAAAPzwPAAAAAAAAAVIBAAAWAAAAENgY7eny4z/ga9yD1UK6PwAAAD9LDwAAAAAAAAFTAQAAFgAAABElgayWCuQ/4Gvcg9VCuj8AAAA/Sw8AAAAAAAABVAEAABYAAAASculrQyLkP8CaP4ddX7k/AAAAP1sPAAAAAAAAAVUBAAAWAAAAes6ZUaw+5D/Amj+HXV+5PwAAAD9bDwAAAAAAAAFWAQAAFgAAAK5J2oONZOQ/ECdpkfW0tj8AAAA/aw8AAAAAAAABVwEAABYAAADjxBq2borkPxAnaZH1tLY/AAAAP2sPAAAAAAAAAVgBAAAWAAAAF/PyKKOY5D8QJ2mR9bS2PwAAAD96DwAAAAAAAAFZAQAAFgAAAEshy5vXpuQ/ECdpkfW0tj8AAAA/ig8AAAAAAAABWgEAABYAAADlXus0yLnkP9BVzJR90bU/AAAAP44PAAAAAAAAAVsBAAAWAAAAsn17gUDD5D+QhC+YBe60PwAAAD+ODwAAAAAAAAFcAQAAFgAAAH+cC864zOQ/kIQvmAXutD8AAAA/nQ8AAAAAAAABXQEAABYAAACzyuNA7drkP1CzkpuNCrQ/AAAAP60PAAAAAAAAAV4BAAAWAAAAGtorZ6nf5D9Qs5KbjQq0PwAAAD+tDwAAAAAAAAFfAQAAFgAAAILpc41l5OQ/IOL1nhUnsz8AAAA/rQ8AAAAAAAABYAEAABYAAADn+LuzIenkP+AQWaKdQ7I/AAAAP70PAAAAAAAAAWEBAAAWAAAA5/i7syHp5D/AP7ylJWCxPwAAAD/cDwAAAAAAAAFiAQAAFgAAAE4IBNrd7eQ/wD+8pSVgsT8AAAA/+w8AAAAAAAABYwEAABYAAAC1F0wAmvLkP8A/vKUlYLE/AAAAP/sPAAAAAAAAAWQBAAAWAAAAtWS0v0YK5T/AP7ylJWCxPwAAAD+CEQAAAAAAAAFlAQAAFgAAALaxHH/zIeU/wD+8pSVgsT8AAAA/ghEAAAAAAAABZgEAABYAAABR7zwY5DTlP+AQWaKdQ7I/AAAAP4IRAAAAAAAAAWcBAAAWAAAA6yxdsdRH5T/gEFminUOyPwAAAD+REQAAAAAAAAFoAQAAFgAAAB9bNSQJVuU/4BBZop1Dsj8AAAA/lhEAAAAAAAABaQEAABYAAABSiQ2XPWTlP+AQWaKdQ7I/AAAAP6YRAAAAAAAAAWoBAAAWAAAAIKid47Vt5T/gEFminUOyPwAAAD+mEQAAAAAAAAFrAQAAFgAAAO3GLTAud+U/IOL1nhUnsz8AAAA/thEAAAAAAAABbAEAABYAAAC75b18poDlP1CzkpuNCrQ/AAAAP7YRAAAAAAAAAW0BAAAWAAAAhwROyR6K5T9Qs5KbjQq0PwAAAD/FEQAAAAAAAAFuAQAAFgAAALsyJjxTmOU/ULOSm40KtD8AAAA/xREAAAAAAAABbwEAABYAAACIUbaIy6HlP5CEL5gF7rQ/AAAAP9URAAAAAAAAAXABAAAWAAAAVXBG1UOr5T+QhC+YBe60PwAAAD/VEQAAAAAAAAFxAQAAFgAAACGP1iG8tOU/kIQvmAXutD8AAAA/5REAAAAAAAABcgEAABYAAAAk3D7haMzlPzD4BY5tmLc/AAAAP+URAAAAAAAAAXMBAAAWAAAAVwoXVJ3a5T8w+AWObZi3PwAAAD/lEQAAAAAAAAF0AQAAFgAAACUpp6AV5OU/MPgFjm2Ytz8AAAA/9BEAAAAAAAABdQEAABYAAAC/Zsc5BvflPzD4BY5tmLc/AAAAP/QRAAAAAAAAAXYBAAAWAAAAjIVXhn4A5j8w+AWObZi3PwAAAD8EEgAAAAAAAAF3AQAAFgAAAFmk59L2CeY/MPgFjm2Ytz8AAAA/BBIAAAAAAAABeAEAABYAAAD14Qds5xzmPzD4BY5tmLc/AAAAPxMSAAAAAAAAAXkBAAAWAAAAWvFPkqMh5j8w+AWObZi3PwAAAD8TEgAAAAAAAAF6AQAAFgAAAPUucCuUNOY/MPgFjm2Ytz8AAAA/IxIAAAAAAAABewEAABYAAAAoXUieyELmPzD4BY5tmLc/AAAAPyMSAAAAAAAAAXwBAAAWAAAAXIsgEf1Q5j8w+AWObZi3PwAAAD8zEgAAAAAAAAF9AQAAFgAAAJC5+IMxX+Y/MPgFjm2Ytz8AAAA/QhIAAAAAAAABfgEAABYAAADE59D2ZW3mPzD4BY5tmLc/AAAAP0ISAAAAAAAAAX8BAAAWAAAAkQZhQ9525j8w+AWObZi3PwAAAD9CEgAAAAAAAAGAAQAAFgAAAF4l8Y9WgOY/MPgFjm2Ytz8AAAA/UhIAAAAAAAABgQEAABYAAACSU8kCi47mPzD4BY5tmLc/AAAAP1ISAAAAAAAAAYIBAAAWAAAALJHpm3uh5j8w+AWObZi3PwAAAD9SEgAAAAAAAAGDAQAAFgAAAGG/wQ6wr+Y/MPgFjm2Ytz8AAAA/YhIAAAAAAAABhAEAABYAAADIG3L0GMzmPzD4BY5tmLc/AAAAP3ESAAAAAAAAAYUBAAAWAAAAYlmSjQnf5j8w+AWObZi3PwAAAD9xEgAAAAAAAAGGAQAAFgAAADHFipkuAOc/0FXMlH3RtT8AAAA/cRIAAAAAAAABhwEAABYAAABl82IMYw7nP9BVzJR90bU/AAAAP4ESAAAAAAAAAYgBAAAWAAAA/jCDpVMh5z/QVcyUfdG1PwAAAD+BEgAAAAAAAAGJAQAAFgAAAP9962QAOec/0FXMlH3RtT8AAAA/kBIAAAAAAAABigEAABYAAAA0rMPXNEfnP9BVzJR90bU/AAAAP6ASAAAAAAAAAYsBAAAWAAAAaNqbSmlV5z/QVcyUfdG1PwAAAD+gEgAAAAAAAAGMAQAAFgAAAJwIdL2dY+c/0FXMlH3RtT8AAAA/oBIAAAAAAAABjQEAABYAAABoJwQKFm3nP9BVzJR90bU/AAAAP7ASAAAAAAAAAY4BAAAWAAAANUaUVo525z/QVcyUfdG1PwAAAD+wEgAAAAAAAAGPAQAAFgAAAAJlJKMGgOc/kIQvmAXutD8AAAA/vxIAAAAAAAABkAEAABYAAADPg7TvfonnP5CEL5gF7rQ/AAAAP88SAAAAAAAAAZEBAAAWAAAA0NAcryuh5z+QhC+YBe60PwAAAD/PEgAAAAAAAAGSAQAAFgAAAGsOPUgctOc/kIQvmAXutD8AAAA/3xIAAAAAAAABkwEAABYAAADSau0thdDnP5CEL5gF7rQ/AAAAP3MUAAAAAAAAAZQBAAAWAAAAB+YtYGb25z+QhC+YBe60PwAAAD+CFAAAAAAAAAGVAQAAFgAAAG9C3kXPEug/kIQvmAXutD8AAAA/ghQAAAAAAAABlgEAABYAAAAJgP7evyXoP5CEL5gF7rQ/AAAAP4IUAAAAAAAAAZcBAAAWAAAApb0eeLA46D+QhC+YBe60PwAAAD+SFAAAAAAAAAGYAQAAFgAAAHIpF4TVWeg/kIQvmAXutD8AAAA/ohQAAAAAAAABmQEAABYAAAA/SKfQTWPoP5CEL5gF7rQ/AAAAP6IUAAAAAAAAAZoBAAAWAAAADWc3HcZs6D+QhC+YBe60PwAAAD+xFAAAAAAAAAGbAQAAFgAAAECVD5D6eug/ULOSm40KtD8AAAA/sRQAAAAAAAABnAEAABYAAABB4ndPp5LoP1CzkpuNCrQ/AAAAP8EUAAAAAAAAAZ0BAAAWAAAAQi/gDlSq6D8g4vWeFSezPwAAAD/BFAAAAAAAAAGeAQAAFgAAABLoQNol4+g/4BBZop1Dsj8AAAA/0RQAAAAAAAABnwEAABYAAAASNamZ0vroP+AQWaKdQ7I/AAAAP+AUAAAAAAAAAaABAAAWAAAAeZFZfzsX6T/AP7ylJWCxPwAAAD/gFAAAAAAAAAGhAQAAFgAAABXPeRgsKuk/wD+8pSVgsT8AAAA/4BQAAAAAAAABogEAABYAAAAVHOLX2EHpP8A/vKUlYLE/AAAAP/AUAAAAAAAAAaMBAAAWAAAASkq6Sg1Q6T/AP7ylJWCxPwAAAD//FAAAAAAAAAGkAQAAFgAAAHx4kr1BXuk/gG4fqa18sD8AAAA//xQAAAAAAAABpQEAABYAAAB9xfp87nXpP4BuH6mtfLA/AAAAP/8UAAAAAAAAAaYBAAAWAAAATOSKyWZ/6T8gmMtfe2utPwAAAD8PFQAAAAAAAAGnAQAAFgAAAEsx84gTl+k/oPWRZoukqz8AAAA/DxUAAAAAAAABqAEAABYAAACzjaNufLPpPyBTWG2b3ak/AAAAPx8VAAAAAAAAAakBAAAWAAAAs9oLLinL6T+gsB50qxaoPwAAAD8fFQAAAAAAAAGqAQAAFgAAABs3vBOS5+k/IA7lertPpj8AAAA/LhUAAAAAAAABqwEAABYAAAAehCTTPv/pPyAO5Xq7T6Y/AAAAPy4VAAAAAAAAAawBAAAWAAAAheDUuKcb6j8gDuV6u0+mPwAAAD8+FQAAAAAAAAGtAQAAFgAAAB4e9VGYLuo/gMlxiNvBoj8AAAA/PhUAAAAAAAABrgEAABYAAAAha10RRUbqP4DJcYjbwaI/AAAAPz4VAAAAAAAAAa8BAAAWAAAAuqh9qjVZ6j+AyXGI28GiPwAAAD9OFQAAAAAAAAGwAQAAFgAAAIjHDfetYuo/gMlxiNvBoj8AAAA/ThUAAAAAAAABsQEAABYAAABVMwYD04PqP4DJcYjbwaI/AAAAP10VAAAAAAAAAbIBAAAWAAAAI1KWT0uN6j+AyXGI28GiPwAAAD9tFQAAAAAAAAGzAQAAFgAAAIlh3nUHkuo/gMlxiNvBoj8AAAA/bRUAAAAAAAABtAEAABYAAABXgG7Cf5vqP4DJcYjbwaI/AAAAP3wVAAAAAAAAAbUBAAAWAAAAI5/+Dvik6j+AyXGI28GiPwAAAD98FQAAAAAAAAG2AQAAFgAAAFfN1oEss+o/gMlxiNvBoj8AAAA/jBUAAAAAAAABtwEAABYAAAAk7GbOpLzqP4DJcYjbwaI/AAAAP4wVAAAAAAAAAbgBAAAWAAAA8Qr3Gh3G6j+AyXGI28GiPwAAAD+cFQAAAAAAAAG5AQAAFgAAAFgaP0HZyuo/gMlxiNvBoj8AAAA/nBUAAAAAAAABugEAABYAAAAmOc+NUdTqP6Brq4HLiKQ/AAAAP5wVAAAAAAAAAbsBAAAWAAAAJjnPjVHU6j8gDuV6u0+mPwAAAD+rFQAAAAAAAAG8AQAAFgAAAMB27yZC5+o/IA7lertPpj8AAAA/RxcAAAAAAAABvQEAABYAAADCw1fm7v7qPyAO5Xq7T6Y/AAAAP0cXAAAAAAAAAb4BAAAWAAAAKSAIzFcb6z8gDuV6u0+mPwAAAD9WFwAAAAAAAAG/AQAAFgAAAF1O4D6MKes/IA7lertPpj8AAAA/VhcAAAAAAAABwAEAABYAAAApbXCLBDPrPyAO5Xq7T6Y/AAAAP1YXAAAAAAAAAcEBAAAWAAAAxaqQJPVF6z8gDuV6u0+mPwAAAD9mFwAAAAAAAAHCAQAAFgAAAJHJIHFtT+s/IA7lertPpj8AAAA/ZhcAAAAAAAABwwEAABYAAABe6LC95VjrPyAO5Xq7T6Y/AAAAP3UXAAAAAAAAAcQBAAAWAAAALAdBCl5i6z8gDuV6u0+mPwAAAD91FwAAAAAAAAHFAQAAFgAAAGA1GX2ScOs/IA7lertPpj8AAAA/hRcAAAAAAAABxgEAABYAAACUY/Hvxn7rPyAO5Xq7T6Y/AAAAP5UXAAAAAAAAAccBAAAWAAAALaERibeR6z8gDuV6u0+mPwAAAD+VFwAAAAAAAAHIAQAAFgAAAMfeMSKopOs/oLAedKsWqD8AAAA/lRcAAAAAAAAByQEAABYAAADIK5rhVLzrP6CwHnSrFqg/AAAAP6QXAAAAAAAAAcoBAAAWAAAA/FlyVInK6z8gU1htm92pPwAAAD+kFwAAAAAAAAHLAQAAFgAAAJaXku153es/IFNYbZvdqT8AAAA/tBcAAAAAAAABzAEAABYAAACX5PqsJvXrP0A6BVlrMq8/AAAAP7QXAAAAAAAAAc0BAAAWAAAAmjFjbNMM7D9AOgVZazKvPwAAAD/EFwAAAAAAAAHOAQAAFgAAAGdQ87hLFuw/QDoFWWsyrz8AAAA/xBcAAAAAAAABzwEAABYAAACZfssrgCTsP0A6BVlrMq8/AAAAP8QXAAAAAAAAAdABAAAWAAAAZ51bePgt7D9AOgVZazKvPwAAAD/TFwAAAAAAAAHRAQAAFgAAAJrLM+ssPOw/QDoFWWsyrz8AAAA/0xcAAAAAAAAB0gEAABYAAABp6sM3pUXsP0A6BVlrMq8/AAAAP+MXAAAAAAAAAdMBAAAWAAAANglUhB1P7D9AOgVZazKvPwAAAD/yFwAAAAAAAAHUAQAAFgAAAGo3LPdRXew/QDoFWWsyrz8AAAA/8hcAAAAAAAAB1QEAABYAAADQk9zcunnsP0A6BVlrMq8/AAAAP/IXAAAAAAAAAdYBAAAWAAAAbNH8dauM7D9AOgVZazKvPwAAAD8CGAAAAAAAAAHXAQAAFgAAADk99YHQrew/oPWRZoukqz8AAAA/AhgAAAAAAAAB2AEAABYAAADTehUbwcDsP6D1kWaLpKs/AAAAPwIYAAAAAAAAAdkBAAAWAAAAPNfFACrd7D8gU1htm92pPwAAAD8SGAAAAAAAAAHaAQAAFgAAAD0kLsDW9Ow/IFNYbZvdqT8AAAA/EhgAAAAAAAAB2wEAABYAAABwn27ytxrtPyBTWG2b3ak/AAAAPyEYAAAAAAAAAdwBAAAWAAAA1662GHQf7T8gU1htm92pPwAAAD8xGAAAAAAAAAHdAQAAFgAAAHHs1rFkMu0/oLAedKsWqD8AAAA/MRgAAAAAAAAB3gEAABYAAAA+C2f+3DvtP6CwHnSrFqg/AAAAP0EYAAAAAAAAAd8BAAAWAAAA2EiHl81O7T+gsB50qxaoPwAAAD9BGAAAAAAAAAHgAQAAFgAAANqV71Z6Zu0/IA7lertPpj8AAAA/UBgAAAAAAAAB4QEAABYAAABEPwj8j5rtPwAnOI/r+qA/AAAAP1AYAAAAAAAAAeIBAAAWAAAAeLpILnHA7T+ACP0r92eePwAAAD9gGAAAAAAAAAHjAQAAFgAAAHYHse0d2O0/gAj9K/dnnj8AAAA/YBgAAAAAAAAB5AEAABYAAADeY2HThvTtP4AI/Sv3Z54/AAAAP28YAAAAAAAAAeUBAAAWAAAAEpI5RrsC7j+ACP0r92eePwAAAD9vGAAAAAAAAAHmAQAAFgAAAOKwyZIzDO4/gAj9K/dnnj8AAAA/fxgAAAAAAAAB5wEAABYAAAAU36EFaBruP4AI/Sv3Z54/AAAAP38YAAAAAAAAAegBAAAWAAAASg16eJwo7j+ACP0r92eePwAAAD+PGAAAAAAAAAHpAQAAFgAAABQsCsUUMu4/gAj9K/dnnj8AAAA/jxgAAAAAAAAB6gEAABYAAAB8O1Lr0DbuP4AI/Sv3Z54/AAAAP54YAAAAAAAAAesBAAAWAAAA4kqaEY077j+ACP0r92eePwAAAD+eGAAAAAAAAAHsAQAAFgAAAEpa4jdJQO4/gAj9K/dnnj8AAAA/rhgAAAAAAAAB7QEAABYAAACwaSpeBUXuP4AI/Sv3Z54/AAAAP64YAAAAAAAAAe4BAAAWAAAAFnlyhMFJ7j+ACP0r92eePwAAAD++GAAAAAAAAAHvAQAAFgAAAHyIuqp9Tu4/gAj9K/dnnj8AAAA/vhgAAAAAAAAB8AEAABYAAABKp0r39VfuP4AI/Sv3Z54/AAAAP80YAAAAAAAAAfEBAAAWAAAAsraSHbJc7j+ACP0r92eePwAAAD/NGAAAAAAAAAHyAQAAFgAAAHzVImoqZu4/gAj9K/dnnj8AAAA/3RgAAAAAAAAB8wEAABYAAABM9LK2om/uP4AI/Sv3Z54/AAAAP90YAAAAAAAAAfQBAAAWAAAA5DHTT5OC7j+ACP0r92eePwAAAD/dGAAAAAAAAAH1AQAAFgAAAIBv8+iDle4/gAj9K/dnnj8AAAA/7BgAAAAAAAAB9gEAABYAAADmfjsPQJruP4AI/Sv3Z54/AAAAP/wYAAAAAAAAAfcBAAAWAAAA6Mujzuyx7j+ACP0r92eePwAAAD/8GAAAAAAAAAH4AQAAFgAAABr6e0EhwO4/ACc4j+v6oD8AAAA//BgAAAAAAAAB+QEAABYAAAC2N5zaEdPuP4DJcYjbwaI/AAAAPwwZAAAAAAAAAfoBAAAWAAAAUHW8cwLm7j+AyXGI28GiPwAAAD8MGQAAAAAAAAH7AQAAFgAAAB6UTMB67+4/oGurgcuIpD8AAAA/GxkAAAAAAAAB/AEAABYAAADqstwM8/juP6Brq4HLiKQ/AAAAPxsZAAAAAAAAAf0BAAAWAAAAUsIkM6/97j+ga6uBy4ikPwAAAD8rGQAAAAAAAAH+AQAAFgAAALjRbFlrAu8/oGurgcuIpD8AAAA/KxkAAAAAAAAB/wEAABYAAAAc4bR/JwfvP6Brq4HLiKQ/AAAAPzsZAAAAAAAAAQACAAAWAAAAhPD8peML7z+ga6uBy4ikPwAAAD87GQAAAAAAAAEBAgAAFgAAAFIPjfJbFe8/oGurgcuIpD8AAAA/ShkAAAAAAAABAgIAABYAAAC6HtUYGBrvP6Brq4HLiKQ/AAAAP2kZAAAAAAAAAQMCAAAWAAAA4Os00OLicT+wNRh+83/gPwAAAD8AAAAAAAAAAAEEAgAAFgAAADCfPPT1QHQ/sDUYfvN/4D8AAAA/AAAAAAAAAAABBQIAABYAAADQBUw8HP14P7A1GH7zf+A/AAAAP4IAAAAAAAAAAQYCAAAWAAAAELlTYC9bez+wNRh+83/gPwAAAD+RAAAAAAAAAAEHAgAAFgAAAGBsW4RCuX0/sDUYfvN/4D8AAAA/kQAAAAAAAAABCAIAABYAAAB4aTVmtDqBP7A1GH7zf+A/AAAAP6EAAAAAAAAAAQkCAAAWAAAA0Bw9iseYgz+wNRh+83/gPwAAAD+wAAAAAAAAAAEKAgAAFgAAAGj2QBzRx4Q/sDUYfvN/4D8AAAA/sAAAAAAAAAABCwIAABYAAAAY0ESu2vaFP7A1GH7zf+A/AAAAP7AAAAAAAAAAAQwCAAAWAAAAYINM0u1UiD+wNRh+83/gPwAAAD/AAAAAAAAAAAENAgAAFgAAAABdUGT3g4k/sDUYfvN/4D8AAAA/wAAAAAAAAAABDgIAABYAAACwNlT2ALOKP7A1GH7zf+A/AAAAP9AAAAAAAAAAAQ8CAAAWAAAAmMNfrB1Ajj+wNRh+83/gPwAAAD/QAAAAAAAAAAEQAgAAFgAAAECdYz4nb48/sDUYfvN/4D8AAAA/3wAAAAAAAAABEQIAABYAAABMqDUxneaQP7A1GH7zf+A/AAAAP98AAAAAAAAAARICAAAWAAAAGJU3+iF+kT+wNRh+83/gPwAAAD/vAAAAAAAAAAETAgAAFgAAAMRuO4wrrZI/sDUYfvN/4D8AAAA/7wAAAAAAAAABFAIAABYAAACUWz1VsESTP7A1GH7zf+A/AAAAP/8AAAAAAAAAARUCAAAWAAAADCJDsD4LlT+wNRh+83/gPwAAAD//AAAAAAAAAAEWAgAAFgAAALj7RkJIOpY/sDUYfvN/4D8AAAA/DgEAAAAAAAABFwIAABYAAABU1UrUUWmXP7A1GH7zf+A/AAAAPw4BAAAAAAAAARgCAAAWAAAAMMJMndYAmD+wNRh+83/gPwAAAD8eAQAAAAAAAAEZAgAAFgAAAPyuTmZbmJg/sDUYfvN/4D8AAAA/HgEAAAAAAAABGgIAABYAAACoiFL4ZMeZP7A1GH7zf+A/AAAAPy0BAAAAAAAAARsCAAAWAAAAfHVUwelemj+wNRh+83/gPwAAAD8tAQAAAAAAAAEcAgAAFgAAACBPWFPzjZs/sDUYfvN/4D8AAAA/PQEAAAAAAAABHQIAABYAAADEKFzl/LycP7A1GH7zf+A/AAAAPz0BAAAAAAAAAR4CAAAWAAAAnBVeroFUnT+wNRh+83/gPwAAAD9NAQAAAAAAAAEfAgAAFgAAADjvYUCLg54/sDUYfvN/4D8AAAA/TQEAAAAAAAABIAIAABYAAAAU3GMJEBufP7A1GH7zf+A/AAAAP00BAAAAAAAAASECAAAWAAAA3NqzzQwloD+wNRh+83/gPwAAAD9cAQAAAAAAAAEiAgAAFgAAAEbRNDLPcKA/sDUYfvN/4D8AAAA/XAEAAAAAAAABIwIAABYAAACux7WWkbygP7A1GH7zf+A/AAAAP2wBAAAAAAAAASQCAAAWAAAAgrS3XxZUoT+wNRh+83/gPwAAAD9sAQAAAAAAAAElAgAAFgAAAOyqOMTYn6E/sDUYfvN/4D8AAAA/fAEAAAAAAAABJgIAABYAAABUobkom+uhP7A1GH7zf+A/AAAAP3wBAAAAAAAAAScCAAAWAAAAwpc6jV03oj+wNRh+83/gPwAAAD+LAQAAAAAAAAEoAgAAFgAAAPx6vbqkGqM/ipuEfoRj4D8AAAA/iwEAAAAAAAABKQIAABYAAABgcT4fZ2ajP4qbhH6EY+A/AAAAP5sBAAAAAAAAASoCAAAWAAAAzGe/gymyoz+Km4R+hGPgPwAAAD+bAQAAAAAAAAErAgAAFgAAADZeQOjr/aM/YgHxfhVH4D8AAAA/qgEAAAAAAAABLAIAABYAAACiVMFMrkmkP2IB8X4VR+A/AAAAP6oBAAAAAAAAAS0CAAAWAAAA3jdEevUspT86Z11/pirgPwAAAD+6AQAAAAAAAAEuAgAAFgAAAEIuxd63eKU/Omddf6Yq4D8AAAA/ygEAAAAAAAABLwIAABYAAAAaG8enPBCmPxLNyX83DuA/AAAAP8oBAAAAAAAAATACAAAWAAAA7gfJcMGnpj/UZWwAkePfPwAAAD/ZAQAAAAAAAAExAgAAFgAAAFL+SdWD86Y/1GVsAJHj3z8AAAA/2QEAAAAAAAABMgIAABYAAACS4cwCy9anP4wxRQGzqt8/AAAAP+kBAAAAAAAAATMCAAAWAAAANrvQlNQFqT/oyPYC9zjfPwAAAD/5AQAAAAAAAAE0AgAAFgAAAAqo0l1Znak/6Mj2Avc43z8AAAA/+QEAAAAAAAABNQIAABYAAADilNQm3jSqP1BgqAQ7x94/AAAAP/kBAAAAAAAAATYCAAAWAAAAGnhXVCUYqz9QYKgEO8fePwAAAD8IAgAAAAAAAAE3AgAAFgAAAFpb2oFs+6s/BCyBBV2O3j8AAAA/CAIAAAAAAAABOAIAABYAAAAmSNxK8ZKsP7j3WQZ/Vd4/AAAAPxgCAAAAAAAAATkCAAAWAAAAlj5dr7PerD+491kGf1XePwAAAD8YAgAAAAAAAAE6AgAAFgAAADoYYUG9Da4/uPdZBn9V3j8AAAA/JwIAAAAAAAABOwIAABYAAAAOBWMKQqWuP7j3WQZ/Vd4/AAAAPycCAAAAAAAAATwCAAAWAAAA3vFk08Y8rz9kwzIHoRzePwAAAD83AgAAAAAAAAE9AgAAFgAAAE7o5TeJiK8/ZMMyB6Ec3j8AAAA/NwIAAAAAAAABPgIAABYAAACy3macS9SvP2TDMgehHN4/AAAAP0cCAAAAAAAAAT8CAAAWAAAAjepzAAcQsD9kwzIHoRzePwAAAD9WAgAAAAAAAAFAAgAAFgAAAPfg9GTJW7A/ZMMyB6Ec3j8AAAA/VgIAAAAAAAABQQIAABYAAAAtXDWXqoGwP2TDMgehHN4/AAAAP2YCAAAAAAAAAUICAAAWAAAAYdd1yYunsD9kwzIHoRzePwAAAD92AgAAAAAAAAFDAgAAFgAAAJlStvtszbA/ZMMyB6Ec3j8AAAA/iQIAAAAAAAABRAIAABYAAADLzfYtTvOwP2TDMgehHN4/AAAAP4kCAAAAAAAAAUUCAAAWAAAA/0g3YC8ZsT9kwzIHoRzePwAAAD+JAgAAAAAAAAFGAgAAFgAAAGk/uMTxZLE/FI8LCMPj3T8AAAA/mQIAAAAAAAABRwIAABYAAAAHsXlbldaxPxSPCwjD490/AAAAP5kCAAAAAAAAAUgCAAAWAAAAcaf6v1cisj8UjwsIw+PdPwAAAD+oAgAAAAAAAAFJAgAAFgAAAKUiO/I4SLI/FI8LCMPj3T8AAAA/qAIAAAAAAAABSgIAABYAAABDlPyI3LmyP8ha5Ajlqt0/AAAAP7gCAAAAAAAAAUsCAAAWAAAArYp97Z4Fsz/IWuQI5ardPwAAAD/XAgAAAAAAAAFMAgAAFgAAAOEFvh+AK7M/yFrkCOWq3T8AAAA/5wIAAAAAAAABTQIAABYAAAAZgf5RYVGzP8ha5Ajlqt0/AAAAPwYDAAAAAAAAAU4CAAAWAAAAgXd/tiOdsz/IWuQI5ardPwAAAD8WAwAAAAAAAAFPAgAAFgAAALfyv+gEw7M/yFrkCOWq3T8AAAA/JQMAAAAAAAABUAIAABYAAADrbQAb5uizP8ha5Ajlqt0/AAAAPyUDAAAAAAAAAVECAAAWAAAAH+lATccOtD/IWuQI5ardPwAAAD81AwAAAAAAAAFSAgAAFgAAAL1aAuRqgLQ/yFrkCOWq3T8AAAA/NQMAAAAAAAABUwIAABYAAADz1UIWTKa0P8ha5Ajlqt0/AAAAP0UDAAAAAAAAAVQCAAAWAAAAJ1GDSC3MtD/IWuQI5ardPwAAAD9FAwAAAAAAAAFVAgAAFgAAAF3Mw3oO8rQ/yFrkCOWq3T8AAAA/VAMAAAAAAAABVgIAABYAAACRRwSt7xe1P8ha5Ajlqt0/AAAAP1QDAAAAAAAAAVcCAAAWAAAAxcJE39A9tT/IWuQI5ardPwAAAD9kAwAAAAAAAAFYAgAAFgAAAPk9hRGyY7U/yFrkCOWq3T8AAAA/dAMAAAAAAAABWQIAABYAAABlNAZ2dK+1P8ha5Ajlqt0/AAAAP3QDAAAAAAAAAVoCAAAWAAAAl69GqFXVtT/IWuQI5ardPwAAAD+DAwAAAAAAAAFbAgAAFgAAAM0qh9o2+7U/yFrkCOWq3T8AAAA/gwMAAAAAAAABXAIAABYAAAADpscMGCG2P8ha5Ajlqt0/AAAAP5MDAAAAAAAAAV0CAAAWAAAANSEIP/lGtj/IWuQI5ardPwAAAD+TAwAAAAAAAAFeAgAAFgAAAG2cSHHabLY/FI8LCMPj3T8AAAA/ogMAAAAAAAABXwIAABYAAACfF4mju5K2PxSPCwjD490/AAAAP6IDAAAAAAAAAWACAAAWAAAAPYlKOl8Etz9kwzIHoRzePwAAAD+iAwAAAAAAAAFhAgAAFgAAAHMEi2xAKrc/ZMMyB6Ec3j8AAAA/sgMAAAAAAAABYgIAABYAAACpf8ueIVC3P2TDMgehHN4/AAAAP8IDAAAAAAAAAWMCAAAWAAAA3/oL0QJ2tz9kwzIHoRzePwAAAD/CAwAAAAAAAAFkAgAAFgAAAEfxjDXFwbc/uPdZBn9V3j8AAAA/0QMAAAAAAAABZQIAABYAAAB9bM1npue3P7j3WQZ/Vd4/AAAAP9EDAAAAAAAAAWYCAAAWAAAAr+cNmocNuD+491kGf1XePwAAAD/hAwAAAAAAAAFnAgAAFgAAABnejv5JWbg/uPdZBn9V3j8AAAA/8QMAAAAAAAABaAIAABYAAABPWc8wK3+4P7j3WQZ/Vd4/AAAAP/EDAAAAAAAAAWkCAAAWAAAAhdQPYwyluD+491kGf1XePwAAAD/xAwAAAAAAAAFqAgAAFgAAAOvKkMfO8Lg/uPdZBn9V3j8AAAA/AAQAAAAAAAABawIAABYAAAAjRtH5rxa5P7j3WQZ/Vd4/AAAAPwAEAAAAAAAAAWwCAAAWAAAAV8ERLJE8uT+491kGf1XePwAAAD8QBAAAAAAAAAFtAgAAFgAAAIk8Ul5yYrk/uPdZBn9V3j8AAAA/HwQAAAAAAAABbgIAABYAAAArrhP1FdS5P7j3WQZ/Vd4/AAAAPx8EAAAAAAAAAW8CAAAWAAAAkaSUWdgfuj8ELIEFXY7ePwAAAD8vBAAAAAAAAAFwAgAAFgAAAMkf1Yu5Rbo/BCyBBV2O3j8AAAA/LwQAAAAAAAABcQIAABYAAAAxFlbwe5G6PwQsgQVdjt4/AAAAPz8EAAAAAAAAAXICAAAWAAAAmwzXVD7duj8ELIEFXY7ePwAAAD9OBAAAAAAAAAFzAgAAFgAAADl+mOvhTrs/BCyBBV2O3j8AAAA/TgQAAAAAAAABdAIAABYAAACjdBlQpJq7PwQsgQVdjt4/AAAAP04EAAAAAAAAAXUCAAAWAAAAC2uatGbmuz8ELIEFXY7ePwAAAD9eBAAAAAAAAAF2AgAAFgAAAHdhGxkpMrw/BCyBBV2O3j8AAAA/XgQAAAAAAAABdwIAABYAAACr3FtLCli8PwQsgQVdjt4/AAAAP24EAAAAAAAAAXgCAAAWAAAASU4d4q3JvD+glM8DGQDfPwAAAD9uBAAAAAAAAAF5AgAAFgAAALNEnkZwFb0/oJTPAxkA3z8AAAA/fQQAAAAAAAABegIAABYAAAAdOx+rMmG9P6CUzwMZAN8/AAAAP30EAAAAAAAAAXsCAAAWAAAAUbZf3ROHvT+glM8DGQDfPwAAAD+MBAAAAAAAAAF8AgAAFgAAACOjYaaYHr4/oJTPAxkA3z8AAAA/nAQAAAAAAAABfQIAABYAAADDFCM9PJC+P6CUzwMZAN8/AAAAP5wEAAAAAAAAAX4CAAAWAAAAKwukof7bvj+glM8DGQDfPwAAAD+rBAAAAAAAAAF/AgAAFgAAAJUBJQbBJ78/oJTPAxkA3z8AAAA/qwQAAAAAAAABgAIAABYAAAAzc+acZJm/P6CUzwMZAN8/AAAAP7sEAAAAAAAAAYECAAAWAAAAae4mz0W/vz+glM8DGQDfPwAAAD+7BAAAAAAAAAGCAgAAFgAAAJ1pZwEn5b8/oJTPAxkA3z8AAAA/ywQAAAAAAAABgwIAABYAAAAEMPSydBjAP6CUzwMZAN8/AAAAP9oEAAAAAAAAAYQCAAAWAAAAnm0UTGUrwD+glM8DGQDfPwAAAD/aBAAAAAAAAAGFAgAAFgAAADirNOVVPsA/oJTPAxkA3z8AAAA/6gQAAAAAAAABhgIAABYAAADS6FR+RlHAP6CUzwMZAN8/AAAAP/oEAAAAAAAAAYcCAAAWAAAACGSVsCd3wD+glM8DGQDfPwAAAD/6BAAAAAAAAAGIAgAAFgAAADrf1eIIncA/oJTPAxkA3z8AAAA/+gQAAAAAAAABiQIAABYAAADWHPZ7+a/AP6CUzwMZAN8/AAAAPwkFAAAAAAAAAYoCAAAWAAAAcloWFerCwD+glM8DGQDfPwAAAD8JBQAAAAAAAAGLAgAAFgAAAKTVVkfL6MA/oJTPAxkA3z8AAAA/CQUAAAAAAAABjAIAABYAAABAE3fgu/vAP6CUzwMZAN8/AAAAPxkFAAAAAAAAAY0CAAAWAAAAqgn4RH5HwT+glM8DGQDfPwAAAD8oBQAAAAAAAAGOAgAAFgAAAN6EOHdfbcE/oJTPAxkA3z8AAAA/KAUAAAAAAAABjwIAABYAAAB4wlgQUIDBP6CUzwMZAN8/AAAAPzgFAAAAAAAAAZACAAAWAAAAEgB5qUCTwT+glM8DGQDfPwAAAD9IBQAAAAAAAAGRAgAAFgAAAK49mUIxpsE/oJTPAxkA3z8AAAA/SAUAAAAAAAABkgIAABYAAADiuNl0EszBP6CUzwMZAN8/AAAAP1cFAAAAAAAAAZMCAAAWAAAAfPb5DQPfwT+glM8DGQDfPwAAAD9nBQAAAAAAAAGUAgAAFgAAABY0Gqfz8cE/oJTPAxkA3z8AAAA/ZwUAAAAAAAABlQIAABYAAACycTpA5ATCP6CUzwMZAN8/AAAAP3cFAAAAAAAAAZYCAAAWAAAATK9a2dQXwj+glM8DGQDfPwAAAD+GBQAAAAAAAAGXAgAAFgAAAObsenLFKsI/oJTPAxkA3z8AAAA/lgUAAAAAAAABmAIAABYAAACAKpsLtj3CP6CUzwMZAN8/AAAAP5YFAAAAAAAAAZkCAAAWAAAAGmi7pKZQwj+glM8DGQDfPwAAAD+WBQAAAAAAAAGaAgAAFgAAAOogHHB4icI/UGCoBDvH3j8AAAA/pQUAAAAAAAABmwIAABYAAACCXjwJaZzCP1BgqAQ7x94/AAAAP6UFAAAAAAAAAZwCAAAWAAAAHpxcolmvwj8ELIEFXY7ePwAAAD+1BQAAAAAAAAGdAgAAFgAAALjZfDtKwsI/BCyBBV2O3j8AAAA/tQUAAAAAAAABngIAABYAAADuVL1tK+jCPwQsgQVdjt4/AAAAP8UFAAAAAAAAAZ8CAAAWAAAAItD9nwwOwz8ELIEFXY7ePwAAAD/FBQAAAAAAAAGgAgAAFgAAAFhLPtLtM8M/BCyBBV2O3j8AAAA/xQUAAAAAAAABoQIAABYAAADwiF5r3kbDPwQsgQVdjt4/AAAAP9QFAAAAAAAAAaICAAAWAAAAjMZ+BM9Zwz8ELIEFXY7ePwAAAD/kBQAAAAAAAAGjAgAAFgAAACgEn52/bMM/BCyBBV2O3j8AAAA/5AUAAAAAAAABpAIAABYAAADAQb82sH/DPwQsgQVdjt4/AAAAP+QFAAAAAAAAAaUCAAAWAAAAWn/fz6CSwz8ELIEFXY7ePwAAAD/0BQAAAAAAAAGmAgAAFgAAAPa8/2iRpcM/BCyBBV2O3j8AAAA/9AUAAAAAAAABpwIAABYAAACO+h8CgrjDPwQsgQVdjt4/AAAAPwMGAAAAAAAAAagCAAAWAAAAXrOAzVPxwz8ELIEFXY7ePwAAAD8TBgAAAAAAAAGpAgAAFgAAAPrwoGZEBMQ/BCyBBV2O3j8AAAA/EwYAAAAAAAABqgIAABYAAACULsH/NBfEP7j3WQZ/Vd4/AAAAPxMGAAAAAAAAAasCAAAWAAAALmzhmCUqxD+491kGf1XePwAAAD8iBgAAAAAAAAGsAgAAFgAAAGTnIcsGUMQ/uPdZBn9V3j8AAAA/MgYAAAAAAAABrQIAABYAAAD8JEJk92LEP7j3WQZ/Vd4/AAAAPzIGAAAAAAAAAa4CAAAWAAAAzN2iL8mbxD+491kGf1XePwAAAD8yBgAAAAAAAAGvAgAAFgAAAAJZ42GqwcQ/uPdZBn9V3j8AAAA/QgYAAAAAAAABsAIAABYAAACclgP7mtTEP7j3WQZ/Vd4/AAAAP0IGAAAAAAAAAbECAAAWAAAANtQjlIvnxD+491kGf1XePwAAAD9RBgAAAAAAAAGyAgAAFgAAANIRRC18+sQ/uPdZBn9V3j8AAAA/YQYAAAAAAAABswIAABYAAABqT2TGbA3FP7j3WQZ/Vd4/AAAAP2EGAAAAAAAAAbQCAAAWAAAAosqk+E0zxT+491kGf1XePwAAAD9hBgAAAAAAAAG1AgAAFgAAADoIxZE+RsU/uPdZBn9V3j8AAAA/cQYAAAAAAAABtgIAABYAAADUReUqL1nFP7j3WQZ/Vd4/AAAAP3EGAAAAAAAAAbcCAAAWAAAAcIMFxB9sxT+491kGf1XePwAAAD+ABgAAAAAAAAG4AgAAFgAAAAjBJV0Qf8U/uPdZBn9V3j8AAAA/kAYAAAAAAAABuQIAABYAAABAPGaP8aTFP7j3WQZ/Vd4/AAAAP5AGAAAAAAAAAboCAAAWAAAA2HmGKOK3xT+491kGf1XePwAAAD+QBgAAAAAAAAG7AgAAFgAAAKgy5/Oz8MU/uPdZBn9V3j8AAAA/lQYAAAAAAAABvAIAABYAAABCcAeNpAPGP7j3WQZ/Vd4/AAAAP5UGAAAAAAAAAb0CAAAWAAAA3K0nJpUWxj+491kGf1XePwAAAD+lBgAAAAAAAAG+AgAAFgAAABIpaFh2PMY/uPdZBn9V3j8AAAA/tQYAAAAAAAABvwIAABYAAACsZojxZk/GP7j3WQZ/Vd4/AAAAP7UGAAAAAAAAAcACAAAWAAAAeh/pvDiIxj9kwzIHoRzePwAAAD/EBgAAAAAAAAHBAgAAFgAAALCaKe8ZrsY/ZMMyB6Ec3j8AAAA/1AYAAAAAAAABwgIAABYAAABM2EmICsHGP2TDMgehHN4/AAAAP+QGAAAAAAAAAcMCAAAWAAAA5BVqIfvTxj9kwzIHoRzePwAAAD/kBgAAAAAAAAHEAgAAFgAAAH5Tirrr5sY/ZMMyB6Ec3j8AAAA/8wYAAAAAAAABxQIAABYAAAAakapT3PnGP2TDMgehHN4/AAAAP/MGAAAAAAAAAcYCAAAWAAAAtM7K7MwMxz9kwzIHoRzePwAAAD8DBwAAAAAAAAHHAgAAFgAAAIKHK7ieRcc/FI8LCMPj3T8AAAA/AwcAAAAAAAAByAIAABYAAAAexUtRj1jHPxSPCwjD490/AAAAPxIHAAAAAAAAAckCAAAWAAAAuAJs6n9rxz8UjwsIw+PdPwAAAD8SBwAAAAAAAAHKAgAAFgAAAFBAjINwfsc/FI8LCMPj3T8AAAA/IgcAAAAAAAABywIAABYAAADsfawcYZHHPxSPCwjD490/AAAAPyIHAAAAAAAAAcwCAAAWAAAAiLvMtVGkxz8UjwsIw+PdPwAAAD8yBwAAAAAAAAHNAgAAFgAAACD57E5Ct8c/FI8LCMPj3T8AAAA/QQcAAAAAAAABzgIAABYAAABWdC2BI93HPxSPCwjD490/AAAAP0EHAAAAAAAAAc8CAAAWAAAAjO9tswQDyD/IWuQI5ardPwAAAD9RBwAAAAAAAAHQAgAAFgAAAMBqruXlKMg/yFrkCOWq3T8AAAA/UQcAAAAAAAAB0QIAABYAAABaqM5+1jvIP8ha5Ajlqt0/AAAAP2EHAAAAAAAAAdICAAAWAAAA9OXuF8dOyD/IWuQI5ardPwAAAD9hBwAAAAAAAAHTAgAAFgAAAPgZkBV6rcg/fCa9CQdy3T8AAAA/cAcAAAAAAAAB1AIAABYAAADG0vDgS+bIP3wmvQkHct0/AAAAP3AHAAAAAAAAAdUCAAAWAAAAMslxRQ4yyT8w8pUKKTndPwAAAD9wBwAAAAAAAAHWAgAAFgAAAAKC0hDgask/MPKVCik53T8AAAA/gAcAAAAAAAAB1wIAABYAAAA0/RJDwZDJPzDylQopOd0/AAAAP4AHAAAAAAAAAdgCAAAWAAAAanhTdaK2yT8w8pUKKTndPwAAAD+PBwAAAAAAAAHZAgAAFgAAAAS2cw6Tyck/MPKVCik53T8AAAA/nwcAAAAAAAAB2gIAABYAAACe85Ong9zJPzDylQopOd0/AAAAP68HAAAAAAAAAdsCAAAWAAAAODG0QHTvyT8w8pUKKTndPwAAAD+vBwAAAAAAAAHcAgAAFgAAAAjqFAxGKMo/MPKVCik53T8AAAA/vgcAAAAAAAAB3QIAABYAAACiJzWlNjvKPzDylQopOd0/AAAAP84HAAAAAAAAAd4CAAAWAAAADB62CfmGyj8w8pUKKTndPwAAAD/OBwAAAAAAAAHfAgAAFgAAANzWFtXKv8o/MPKVCik53T8AAAA/IwoAAAAAAAAB4AIAABYAAAAQUlcHrOXKPzDylQopOd0/AAAAPyMKAAAAAAAAAeECAAAWAAAAqo93oJz4yj8w8pUKKTndPwAAAD8yCgAAAAAAAAHiAgAAFgAAAOAKuNJ9Hss/MPKVCik53T8AAAA/MgoAAAAAAAAB4wIAABYAAAB6SNhrbjHLPzDylQopOd0/AAAAP0IKAAAAAAAAAeQCAAAWAAAASAE5N0Bqyz8w8pUKKTndPwAAAD9SCgAAAAAAAAHlAgAAFgAAAOQ+WdAwfcs/MPKVCik53T8AAAA/UgoAAAAAAAAB5gIAABYAAAB+fHlpIZDLPzDylQopOd0/AAAAP1IKAAAAAAAAAecCAAAWAAAAsPe5mwK2yz8w8pUKKTndPwAAAD9hCgAAAAAAAAHoAgAAFgAAAOhy+s3j28s/MPKVCik53T8AAAA/YQoAAAAAAAAB6QIAABYAAAC2K1uZtRTMPzDylQopOd0/AAAAP3EKAAAAAAAAAeoCAAAWAAAA6qaby5Y6zD8w8pUKKTndPwAAAD9xCgAAAAAAAAHrAgAAFgAAALpf/JZoc8w/MPKVCik53T8AAAA/gAoAAAAAAAAB7AIAABYAAACKGF1iOqzMP5CJRwxtx9w/AAAAP4AKAAAAAAAAAe0CAAAWAAAAWNG9LQzlzD+QiUcMbcfcPwAAAD+ACgAAAAAAAAHuAgAAFgAAAI5M/l/tCs0/kIlHDG3H3D8AAAA/kAoAAAAAAAAB7wIAABYAAADCxz6SzjDNP5CJRwxtx9w/AAAAP6AKAAAAAAAAAfACAAAWAAAAXAVfK79DzT+QiUcMbcfcPwAAAD+gCgAAAAAAAAHxAgAAFgAAAPZCf8SvVs0/kIlHDG3H3D8AAAA/oAoAAAAAAAAB8gIAABYAAACQgJ9doGnNP5CJRwxtx9w/AAAAP7MKAAAAAAAAAfMCAAAWAAAAYDkAKXKizT+QiUcMbcfcPwAAAD+zCgAAAAAAAAH0AgAAFgAAAJS0QFtTyM0/kIlHDG3H3D8AAAA/wwoAAAAAAAAB9QIAABYAAADKL4GNNO7NP5CJRwxtx9w/AAAAP8MKAAAAAAAAAfYCAAAWAAAA/qrBvxUUzj9AVSANj47cPwAAAD/TCgAAAAAAAAH3AgAAFgAAAJbo4VgGJ84/QFUgDY+O3D8AAAA/0woAAAAAAAAB+AIAABYAAABooUIk2F/OP0BVIA2Pjtw/AAAAP+IKAAAAAAAAAfkCAAAWAAAAnByDVrmFzj9AVSANj47cPwAAAD/yCgAAAAAAAAH6AgAAFgAAADhao++pmM4/QFUgDY+O3D8AAAA/8goAAAAAAAAB+wIAABYAAABs1eMhi77OP0BVIA2Pjtw/AAAAP/IKAAAAAAAAAfwCAAAWAAAAoFAkVGzkzj9AVSANj47cPwAAAD8BCwAAAAAAAAH9AgAAFgAAAHAJhR8+Hc8/QFUgDY+O3D8AAAA/AQsAAAAAAAAB/gIAABYAAACihMVRH0PPP0BVIA2Pjtw/AAAAPxELAAAAAAAAAf8CAAAWAAAA2v8FhABpzz9AVSANj47cPwAAAD8RCwAAAAAAAAEAAwAAFgAAAA57Rrbhjs8/QFUgDY+O3D8AAAA/IQsAAAAAAAABAQMAABYAAADeM6eBs8fPP0BVIA2Pjtw/AAAAPyELAAAAAAAAAQIDAAAWAAAAeHHHGqTazz9AVSANj47cPwAAAD8wCwAAAAAAAAEDAwAAFgAAABCv57OU7c8/QFUgDY+O3D8AAAA/MAsAAAAAAAABBAMAABYAAAAjFRTzugnQP0BVIA2Pjtw/AAAAP0ALAAAAAAAAAQUDAAAWAAAA8DOkPzMT0D9AVSANj47cPwAAAD9ACwAAAAAAAAEGAwAAFgAAAItxxNgjJtA/QFUgDY+O3D8AAAA/QAsAAAAAAAABBwMAABYAAACNC5VXfVXQP0BVIA2Pjtw/AAAAP18LAAAAAAAAAQgDAAAWAAAAJ0m18G1o0D9AVSANj47cPwAAAD9fCwAAAAAAAAEJAwAAFgAAAMKG1Ylee9A/QFUgDY+O3D8AAAA/XwsAAAAAAAABCgMAABYAAAAp44Vvx5fQP0BVIA2Pjtw/AAAAP28LAAAAAAAAAQsDAAAWAAAAwyCmCLiq0D9AVSANj47cPwAAAD9vCwAAAAAAAAEMAwAAFgAAAF5exqGovdA/QFUgDY+O3D8AAAA/fgsAAAAAAAABDQMAABYAAAArfVbuIMfQP+C9bgtLAN0/AAAAP44LAAAAAAAAAQ4DAAAWAAAAxLp2hxHa0D/gvW4LSwDdPwAAAD+OCwAAAAAAAAEPAwAAFgAAAJPZBtSJ49A/4L1uC0sA3T8AAAA/jgsAAAAAAAABEAMAABYAAAD6Nbe58v/QPzDylQopOd0/AAAAP54LAAAAAAAAAREDAAAWAAAAx1RHBmsJ0T8w8pUKKTndPwAAAD+eCwAAAAAAAAESAwAAFgAAAJVz11LjEtE/MPKVCik53T8AAAA/rQsAAAAAAAABEwMAABYAAABikmefWxzRPzDylQopOd0/AAAAP60LAAAAAAAAARQDAAAWAAAAL7H369Ml0T8w8pUKKTndPwAAAD+9CwAAAAAAAAEVAwAAFgAAAMnuF4XEONE/MPKVCik53T8AAAA/vQsAAAAAAAABFgMAABYAAAAxS8hqLVXRP8ha5Ajlqt0/AAAAP80LAAAAAAAAARcDAAAWAAAAy4joAx5o0T/IWuQI5ardPwAAAD/NCwAAAAAAAAEYAwAAFgAAAJineFCWcdE/yFrkCOWq3T8AAAA/3AsAAAAAAAABGQMAABYAAAAz5ZjphoTRP8ha5Ajlqt0/AAAAP9wLAAAAAAAAARoDAAAWAAAAziK5gneX0T8UjwsIw+PdPwAAAD/cCwAAAAAAAAEbAwAAFgAAAAKe+bRYvdE/FI8LCMPj3T8AAAA/7AsAAAAAAAABHAMAABYAAAA3GTrnOePRPxSPCwjD490/AAAAP+wLAAAAAAAAAR0DAAAWAAAA0VZagCr20T8UjwsIw+PdPwAAAD/7CwAAAAAAAAEeAwAAFgAAAAbSmrILHNI/ZMMyB6Ec3j8AAAA/CwwAAAAAAAABHwMAABYAAABtLkuYdDjSP2TDMgehHN4/AAAAPwsMAAAAAAAAASADAAAWAAAACGxrMWVL0j9kwzIHoRzePwAAAD8LDAAAAAAAAAEhAwAAFgAAAKKpi8pVXtI/ZMMyB6Ec3j8AAAA/GwwAAAAAAAABIgMAABYAAAALBjywvnrSP2TDMgehHN4/AAAAPxsMAAAAAAAAASMDAAAWAAAApENcSa+N0j9kwzIHoRzePwAAAD8qDAAAAAAAAAEkAwAAFgAAAHFi7JUnl9I/uPdZBn9V3j8AAAA/KgwAAAAAAAABJQMAABYAAAA+gXzin6DSP7j3WQZ/Vd4/AAAAPzoMAAAAAAAAASYDAAAWAAAA2b6ce5Cz0j+491kGf1XePwAAAD86DAAAAAAAAAEnAwAAFgAAAKbdLMgIvdI/uPdZBn9V3j8AAAA/SgwAAAAAAAABKAMAABYAAABz/LwUgcbSP7j3WQZ/Vd4/AAAAP0oMAAAAAAAAASkDAAAWAAAA21ht+uni0j+491kGf1XePwAAAD9ZDAAAAAAAAAEqAwAAFgAAAHWWjZPa9dI/uPdZBn9V3j8AAAA/WQwAAAAAAAABKwMAABYAAABEtR3gUv/SP7j3WQZ/Vd4/AAAAP2kMAAAAAAAAASwDAAAWAAAAEdStLMsI0z+491kGf1XePwAAAD9pDAAAAAAAAAEtAwAAFgAAAKoRzsW7G9M/uPdZBn9V3j8AAAA/eAwAAAAAAAABLgMAABYAAABET+5erC7TP7j3WQZ/Vd4/AAAAP3gMAAAAAAAAAS8DAAAWAAAA34wO+JxB0z+491kGf1XePwAAAD+IDAAAAAAAAAEwAwAAFgAAAHrKLpGNVNM/uPdZBn9V3j8AAAA/mAwAAAAAAAABMQMAABYAAABH6b7dBV7TP7j3WQZ/Vd4/AAAAP5gMAAAAAAAAATIDAAAWAAAA4SbfdvZw0z+491kGf1XePwAAAD+YDAAAAAAAAAEzAwAAFgAAAEiDj1xfjdM/uPdZBn9V3j8AAAA/pwwAAAAAAAABNAMAABYAAADjwK/1T6DTP7j3WQZ/Vd4/AAAAP7cMAAAAAAAAATUDAAAWAAAAFzzwJzHG0z+491kGf1XePwAAAD+3DAAAAAAAAAE2AwAAFgAAAICYoA2a4tM/uPdZBn9V3j8AAAA/xwwAAAAAAAABNwMAABYAAAAZ1sCmivXTP7j3WQZ/Vd4/AAAAP8cMAAAAAAAAATgDAAAWAAAAtRPhP3sI1D+491kGf1XePwAAAD/WDAAAAAAAAAE5AwAAFgAAAIEycYzzEdQ/uPdZBn9V3j8AAAA/1gwAAAAAAAABOgMAABYAAAAbcJEl5CTUP2TDMgehHN4/AAAAP+YMAAAAAAAAATsDAAAWAAAA6o4hclwu1D9kwzIHoRzePwAAAD/1DAAAAAAAAAE8AwAAFgAAALetsb7UN9Q/ZMMyB6Ec3j8AAAA/9QwAAAAAAAABPQMAABYAAABQ69FXxUrUPxSPCwjD490/AAAAP/UMAAAAAAAAAT4DAAAWAAAAHQpipD1U1D8UjwsIw+PdPwAAAD8FDQAAAAAAAAE/AwAAFgAAAOwo8vC1XdQ/FI8LCMPj3T8AAAA/BQ0AAAAAAAABQAMAABYAAACFZhKKpnDUPxSPCwjD490/AAAAPwUNAAAAAAAAAUEDAAAWAAAAU4Wi1h561D8UjwsIw+PdPwAAAD8VDQAAAAAAAAFCAwAAFgAAAB+kMiOXg9Q/FI8LCMPj3T8AAAA/FQ0AAAAAAAABQwMAABYAAAC74VK8h5bUPxSPCwjD490/AAAAPyQNAAAAAAAAAUQDAAAWAAAAIT4DovCy1D/IWuQI5ardPwAAAD8kDQAAAAAAAAFFAwAAFgAAAL17IzvhxdQ/yFrkCOWq3T8AAAA/NA0AAAAAAAABRgMAABYAAAC9FfS5OvXUP8ha5Ajlqt0/AAAAP0QNAAAAAAAAAUcDAAAWAAAAWFMUUysI1T98Jr0JB3LdPwAAAD9EDQAAAAAAAAFIAwAAFgAAAMFJlbftU9U/fCa9CQdy3T8AAAA/Yw0AAAAAAAABSQMAABYAAABdh7VQ3mbVP3wmvQkHct0/AAAAP2MNAAAAAAAAAUoDAAAWAAAA98TV6c551T98Jr0JB3LdPwAAAD9jDQAAAAAAAAFLAwAAFgAAAJAC9oK/jNU/fCa9CQdy3T8AAAA/cg0AAAAAAAABTAMAABYAAABfIYbPN5bVP3wmvQkHct0/AAAAP3INAAAAAAAAAU0DAAAWAAAAK0AWHLCf1T98Jr0JB3LdPwAAAD+SDQAAAAAAAAFOAwAAFgAAAPlepmgoqdU/fCa9CQdy3T8AAAA/kg0AAAAAAAABTwMAABYAAADGfTa1oLLVP3wmvQkHct0/AAAAP5INAAAAAAAAAVADAAAWAAAAkpzGARm81T98Jr0JB3LdPwAAAD+SDQAAAAAAAAFRAwAAFgAAAGG7Vk6RxdU/fCa9CQdy3T8AAAA/oQ0AAAAAAAABUgMAABYAAAAu2uaaCc/VP3wmvQkHct0/AAAAP6ENAAAAAAAAAVMDAAAWAAAA+vh254HY1T98Jr0JB3LdPwAAAD+xDQAAAAAAAAFUAwAAFgAAAJQ2l4By69U/fCa9CQdy3T8AAAA/wQ0AAAAAAAABVQMAABYAAAAwdLcZY/7VP3wmvQkHct0/AAAAP8ENAAAAAAAAAVYDAAAWAAAAybHXslMR1j98Jr0JB3LdPwAAAD/QDQAAAAAAAAFXAwAAFgAAAJfQZ//LGtY/fCa9CQdy3T8AAAA/0A0AAAAAAAABWAMAABYAAABl7/dLRCTWP3wmvQkHct0/AAAAP+ANAAAAAAAAAVkDAAAWAAAAMQ6ImLwt1j98Jr0JB3LdPwAAAD/vDQAAAAAAAAFaAwAAFgAAAP4sGOU0N9Y/fCa9CQdy3T8AAAA/7w0AAAAAAAABWwMAABYAAADMS6gxrUDWP3wmvQkHct0/AAAAP/8NAAAAAAAAAVwDAAAWAAAAZ4nIyp1T1j98Jr0JB3LdPwAAAD8PDgAAAAAAAAFdAwAAFgAAADSoWBcWXdY/fCa9CQdy3T8AAAA/Dw4AAAAAAAABXgMAABYAAADN5XiwBnDWP+C9bgtLAN0/AAAAPx4OAAAAAAAAAV8DAAAWAAAAZyOZSfeC1j+QiUcMbcfcPwAAAD8eDgAAAAAAAAFgAwAAFgAAAANhueLnldY/QFUgDY+O3D8AAAA/Lg4AAAAAAAABYQMAABYAAABqvWnIULLWP6Ts0Q7THNw/AAAAPy4OAAAAAAAAAWIDAAAWAAAAAvuJYUHF1j9UuKoP9ePbPwAAAD8+DgAAAAAAAAFjAwAAFgAAAAL7iWFBxdY/CISDEBer2z8AAAA/Pg4AAAAAAAABZAMAABYAAAAC+4lhQcXWP7hPXBE5cts/AAAAP00OAAAAAAAAAWUDAAAWAAAAodJ6eYsH1z+4T1wROXLbPwAAAD86EAAAAAAAAAFmAwAAFgAAANZNu6tsLdc/uE9cETly2z8AAAA/OhAAAAAAAAABZwMAABYAAAA8qmuR1UnXP7hPXBE5cts/AAAAP0oQAAAAAAAAAWgDAAAWAAAA2OeLKsZc1z+4T1wROXLbPwAAAD9KEAAAAAAAAAFpAwAAFgAAAHElrMO2b9c/uE9cETly2z8AAAA/WRAAAAAAAAABagMAABYAAADZgVypH4zXP7hPXBE5cts/AAAAP1kQAAAAAAAAAWsDAAAWAAAAc798QhCf1z+4T1wROXLbPwAAAD9pEAAAAAAAAAFsAwAAFgAAAA79nNsAstc/uE9cETly2z8AAAA/aRAAAAAAAAABbQMAABYAAACoOr108cTXP7hPXBE5cts/AAAAP3kQAAAAAAAAAW4DAAAWAAAAdllNwWnO1z+4T1wROXLbPwAAAD95EAAAAAAAAAFvAwAAFgAAAA+XbVpa4dc/uE9cETly2z8AAAA/iBAAAAAAAAABcAMAABYAAADetf2m0urXP7hPXBE5cts/AAAAP5gQAAAAAAAAAXEDAAAWAAAAqtSN80r01z+4T1wROXLbPwAAAD+YEAAAAAAAAAFyAwAAFgAAAHfzHUDD/dc/uE9cETly2z8AAAA/qBAAAAAAAAABcwMAABYAAABFEq6MOwfYPwiEgxAXq9s/AAAAP7cQAAAAAAAAAXQDAAAWAAAA3k/OJSwa2D8IhIMQF6vbPwAAAD+3EAAAAAAAAAF1AwAAFgAAAK1uXnKkI9g/CISDEBer2z8AAAA/vBAAAAAAAAABdgMAABYAAABGrH4LlTbYPwiEgxAXq9s/AAAAP7wQAAAAAAAAAXcDAAAWAAAAFMsOWA1A2D8IhIMQF6vbPwAAAD/LEAAAAAAAAAF4AwAAFgAAAK4IL/H9Utg/CISDEBer2z8AAAA/2xAAAAAAAAABeQMAABYAAAB8J789dlzYPwiEgxAXq9s/AAAAP9sQAAAAAAAAAXoDAAAWAAAAFWXf1mZv2D8IhIMQF6vbPwAAAD/rEAAAAAAAAAF7AwAAFgAAAH3Bj7zPi9g/CISDEBer2z8AAAA/6xAAAAAAAAABfAMAABYAAACzPNDusLHYP1S4qg/149s/AAAAP/oQAAAAAAAAAX0DAAAWAAAATHrwh6HE2D9UuKoP9ePbPwAAAD8KEQAAAAAAAAF+AwAAFgAAAOa3ECGS19g/VLiqD/Xj2z8AAAA/ChEAAAAAAAABfwMAABYAAAAbM1FTc/3YP1S4qg/149s/AAAAPxoRAAAAAAAAAYADAAAWAAAAtnBx7GMQ2T+k7NEO0xzcPwAAAD8aEQAAAAAAAAGBAwAAFgAAAB3NIdLMLNk/pOzRDtMc3D8AAAA/GhEAAAAAAAABggMAABYAAADshYKdnmXZP/Qg+Q2xVdw/AAAAPzkRAAAAAAAAAYMDAAAWAAAAiMOiNo942T/0IPkNsVXcPwAAAD85EQAAAAAAAAGEAwAAFgAAACEBw89/i9k/9CD5DbFV3D8AAAA/OREAAAAAAAABhQMAABYAAAC8PuNocJ7ZP/Qg+Q2xVdw/AAAAP0gRAAAAAAAAAYYDAAAWAAAAiF1ztein2T/0IPkNsVXcPwAAAD9IEQAAAAAAAAGHAwAAFgAAAFd8AwJhsdk/9CD5DbFV3D8AAAA/WBEAAAAAAAABiAMAABYAAAAjm5NO2brZP/Qg+Q2xVdw/AAAAP1gRAAAAAAAAAYkDAAAWAAAAvtiz58nN2T/0IPkNsVXcPwAAAD9oEQAAAAAAAAGKAwAAFgAAAIv3QzRC19k/9CD5DbFV3D8AAAA/aBEAAAAAAAABiwMAABYAAABXFtSAuuDZP/Qg+Q2xVdw/AAAAP2gRAAAAAAAAAYwDAAAWAAAAJzVkzTLq2T/0IPkNsVXcPwAAAD93EQAAAAAAAAGNAwAAFgAAAFmwpP8TENo/9CD5DbFV3D8AAAA/dxEAAAAAAAABjgMAABYAAAAozzRMjBnaP/Qg+Q2xVdw/AAAAP4cRAAAAAAAAAY8DAAAWAAAA9e3EmAQj2j/0IPkNsVXcPwAAAD+HEQAAAAAAAAGQAwAAFgAAAI8r5TH1Ndo/9CD5DbFV3D8AAAA/lxEAAAAAAAABkQMAABYAAACRxbWwTmXaP/Qg+Q2xVdw/AAAAP5cRAAAAAAAAAZIDAAAWAAAA+CFmlreB2j/0IPkNsVXcPwAAAD+XEQAAAAAAAAGTAwAAFgAAAJRfhi+olNo/9CD5DbFV3D8AAAA/phEAAAAAAAABlAMAABYAAAD6uzYVEbHaP/Qg+Q2xVdw/AAAAP7YRAAAAAAAAAZUDAAAWAAAA/FUHlGrg2j/0IPkNsVXcPwAAAD+2EQAAAAAAAAGWAwAAFgAAAMp0l+Di6do/9CD5DbFV3D8AAAA/thEAAAAAAAABlwMAABYAAAAy0UfGSwbbP/Qg+Q2xVdw/AAAAP8URAAAAAAAAAZgDAAAWAAAAmi34q7Qi2z+k7NEO0xzcPwAAAD/FEQAAAAAAAAGZAwAAFgAAAAKKqJEdP9s/pOzRDtMc3D8AAAA/1REAAAAAAAABmgMAABYAAABo5lh3hlvbP6Ts0Q7THNw/AAAAP9URAAAAAAAAAZsDAAAWAAAAAiR5EHdu2z+k7NEO0xzcPwAAAD/lEQAAAAAAAAGcAwAAFgAAAJxhmalngds/VLiqD/Xj2z8AAAA/5REAAAAAAAABnQMAABYAAADQ3NnbSKfbPwiEgxAXq9s/AAAAP/QRAAAAAAAAAZ4DAAAWAAAAODmKwbHD2z8IhIMQF6vbPwAAAD/0EQAAAAAAAAGfAwAAFgAAANJ2qlqi1ts/uE9cETly2z8AAAA/BBIAAAAAAAABoAMAABYAAAAI8uqMg/zbPyDnDRN9ANs/AAAAPwQSAAAAAAAAAaEDAAAWAAAAPm0rv2Qi3D/QsuYTn8faPwAAAD8UEgAAAAAAAAGiAwAAFgAAAHToa/FFSNw/NEqYFeNV2j8AAAA/FBIAAAAAAAABowMAABYAAAB0gjxwn3fcPzRKmBXjVdo/AAAAPyMSAAAAAAAAAaQDAAAWAAAA3N7sVQiU3D80SpgV41XaPwAAAD8jEgAAAAAAAAGlAwAAFgAAAEI7nTtxsNw/NEqYFeNV2j8AAAA/MxIAAAAAAAABpgMAABYAAAAU9P0GQ+ncP+QVcRYFHdo/AAAAPzMSAAAAAAAAAacDAAAWAAAARm8+OSQP3T/kFXEWBR3aPwAAAD8zEgAAAAAAAAGoAwAAFgAAAK7L7h6NK90/5BVxFgUd2j8AAAA/QhIAAAAAAAABqQMAABYAAAAWKJ8E9kfdP+QVcRYFHdo/AAAAP0ISAAAAAAAAAaoDAAAWAAAAfoRP6l5k3T/kFXEWBR3aPwAAAD9SEgAAAAAAAAGrAwAAFgAAABpcQAKppt0/5BVxFgUd2j8AAAA/YhIAAAAAAAABrAMAABYAAABO14A0iszdP+QVcRYFHdo/AAAAP2ISAAAAAAAAAa0DAAAWAAAAUHFRs+P73T/kFXEWBR3aPwAAAD9xEgAAAAAAAAGuAwAAFgAAAB4qsn61NN4/5BVxFgUd2j8AAAA/cRIAAAAAAAABrwMAABYAAABUpfKwllreP+QVcRYFHdo/AAAAP4ESAAAAAAAAAbADAAAWAAAAJF5TfGiT3j/kFXEWBR3aPwAAAD+BEgAAAAAAAAGxAwAAFgAAACT4I/vBwt4/lOFJFyfk2T8AAAA/kRIAAAAAAAABsgMAABYAAACOVNTgKt/eP5ThSRcn5Nk/AAAAP5ESAAAAAAAAAbMDAAAWAAAA9LCExpP73j+U4UkXJ+TZPwAAAD+REgAAAAAAAAG0AwAAFgAAAFwNNaz8F98/+Hj7GGty2T8AAAA/oBIAAAAAAAABtQMAABYAAAAqLMX4dCHfP/h4+xhrctk/AAAAP6ASAAAAAAAAAbYDAAAWAAAA9kpVRe0q3z/4ePsYa3LZPwAAAD+wEgAAAAAAAAG3AwAAFgAAAPZKVUXtKt8/rETUGY052T8AAAA/sBIAAAAAAAABuAMAABYAAAD2SlVF7SrfP8CnXhzzjtg/AAAAP78SAAAAAAAAAbkDAAAWAAAA9kpVRe0q3z/QCukeWeTXPwAAAD/OEgAAAAAAAAG6AwAAFgAAAPrkJcRGWt8/0ArpHlnk1z8AAAA/hBQAAAAAAAABuwMAABYAAADInYaPGJPfP9AK6R5Z5Nc/AAAAP5QUAAAAAAAAAbwDAAAWAAAAmFbnWurL3z/QCukeWeTXPwAAAD+UFAAAAAAAAAG9AwAAFgAAABoXbDkaB+A/0ArpHlnk1z8AAAA/oxQAAAAAAAABvgMAABYAAABNRUSsThXgP9AK6R5Z5Nc/AAAAP6MUAAAAAAAAAb8DAAAWAAAAG2TU+MYe4D/QCukeWeTXPwAAAD+jFAAAAAAAAAHAAwAAFgAAAOiCZEU/KOA/0ArpHlnk1z8AAAA/sxQAAAAAAAABwQMAABYAAAAbsTy4czbgP9AK6R5Z5Nc/AAAAP7MUAAAAAAAAAcIDAAAWAAAA6c/MBOw/4D/QCukeWeTXPwAAAD/CFAAAAAAAAAHDAwAAFgAAALbuXFFkSeA/0ArpHlnk1z8AAAA/whQAAAAAAAABxAMAABYAAACCDe2d3FLgP9AK6R5Z5Nc/AAAAP9IUAAAAAAAAAcUDAAAWAAAAHksNN81l4D/QCukeWeTXPwAAAD/mFAAAAAAAAAHGAwAAFgAAAFJ55akBdOA/0ArpHlnk1z8AAAA/5hQAAAAAAAABxwMAABYAAABSxk1provgP9AK6R5Z5Nc/AAAAP+YUAAAAAAAAAcgDAAAWAAAA7QNuAp+e4D/QCukeWeTXPwAAAD/1FAAAAAAAAAHJAwAAFgAAACEyRnXTrOA/0ArpHlnk1z8AAAA/9RQAAAAAAAABygMAABYAAACJjvZaPMngP9AK6R5Z5Nc/AAAAPwUVAAAAAAAAAcsDAAAWAAAAI8wW9Czc4D/QCukeWeTXPwAAAD8FFQAAAAAAAAHMAwAAFgAAALwJN40d7+A/OKKaIJ1y1z8AAAA/FRUAAAAAAAABzQMAABYAAAC+Vp9MygbhPziimiCdctc/AAAAPxUVAAAAAAAAAc4DAAAWAAAA8oR3v/4U4T84opognXLXPwAAAD8kFQAAAAAAAAHPAwAAFgAAAL+jBwx3HuE/OKKaIJ1y1z8AAAA/JBUAAAAAAAAB0AMAABYAAACLwpdY7yfhPziimiCdctc/AAAAPyQVAAAAAAAAAdEDAAAWAAAAv/BvyyM24T84opognXLXPwAAAD80FQAAAAAAAAHSAwAAFgAAAPMeSD5YROE/OKKaIJ1y1z8AAAA/NBUAAAAAAAAB0wMAABYAAADBPdiK0E3hPziimiCdctc/AAAAP0MVAAAAAAAAAdQDAAAWAAAAwopASn1l4T84opognXLXPwAAAD9DFQAAAAAAAAHVAwAAFgAAAFzIYONteOE/OKKaIJ1y1z8AAAA/UxUAAAAAAAAB1gMAABYAAACP9jhWoobhPziimiCdctc/AAAAP1MVAAAAAAAAAdcDAAAWAAAA+FLpOwuj4T/sbXMhvznXPwAAAD9jFQAAAAAAAAHYAwAAFgAAAPmfUfu3uuE/oDlMIuEA1z8AAAA/YxUAAAAAAAAB2QMAABYAAAD57Lm6ZNLhP6A5TCLhANc/AAAAP3IVAAAAAAAAAdoDAAAWAAAAlCraU1Xl4T+gOUwi4QDXPwAAAD9yFQAAAAAAAAHbAwAAFgAAAMhYssaJ8+E/oDlMIuEA1z8AAAA/ghUAAAAAAAAB3AMAABYAAAAwtWKs8g/iP6A5TCLhANc/AAAAP4IVAAAAAAAAAd0DAAAWAAAA/NPy+GoZ4j+gOUwi4QDXPwAAAD+SFQAAAAAAAAHeAwAAFgAAAC8Cy2ufJ+I/oDlMIuEA1z8AAAA/khUAAAAAAAAB3wMAABYAAAD+IFu4FzHiP6A5TCLhANc/AAAAP5IVAAAAAAAAAeADAAAWAAAAmF57UQhE4j+gOUwi4QDXPwAAAD+hFQAAAAAAAAHhAwAAFgAAAMyMU8Q8UuI/oDlMIuEA1z8AAAA/oRUAAAAAAAAB4gMAABYAAAD+uis3cWDiP6A5TCLhANc/AAAAP7EVAAAAAAAAAeMDAAAWAAAAZxfcHNp84j+gOUwi4QDXPwAAAD+xFQAAAAAAAAHkAwAAFgAAAGhkRNyGlOI/oDlMIuEA1z8AAAA/wBUAAAAAAAAB5QMAABYAAAABomR1d6fiP6A5TCLhANc/AAAAP8AVAAAAAAAAAeYDAAAWAAAAAu/MNCS/4j+gOUwi4QDXPwAAAD/QFQAAAAAAAAHnAwAAFgAAADcdpadYzeI/TAUlIwPI1j8AAAA/0BUAAAAAAAAB6AMAABYAAADSWsVASeDiP/zQ/SMlj9Y/AAAAP+AVAAAAAAAAAekDAAAWAAAAbJjl2Tnz4j/80P0jJY/WPwAAAD/gFQAAAAAAAAHqAwAAFgAAAKDGvUxuAeM//ND9IyWP1j8AAAA/7xUAAAAAAAAB6wMAABYAAADU9JW/og/jP7Sc1iRHVtY/AAAAP+8VAAAAAAAAAewDAAAWAAAAoRMmDBsZ4z+0nNYkR1bWPwAAAD/vFQAAAAAAAAHtAwAAFgAAAG4ytliTIuM/tJzWJEdW1j8AAAA//xUAAAAAAAAB7gMAABYAAAA7UUalCyzjP7Sc1iRHVtY/AAAAP/8VAAAAAAAAAe8DAAAWAAAA1o5mPvw+4z+0nNYkR1bWPwAAAD8PFgAAAAAAAAHwAwAAFgAAAG/MhtfsUeM/tJzWJEdW1j8AAAA/DxYAAAAAAAAB8QMAABYAAAAKCqdw3WTjPxQ0iCaL5NU/AAAAPx4WAAAAAAAAAfIDAAAWAAAAcmZXVkaB4z8UNIgmi+TVPwAAAD8eFgAAAAAAAAHzAwAAFgAAAEDST2JrouM/FDSIJovk1T8AAAA/LhYAAAAAAAAB9AMAABYAAAB1TZCUTMjjPxQ0iCaL5NU/AAAAPy4WAAAAAAAAAfUDAAAWAAAAD4uwLT3b4z8UNIgmi+TVPwAAAD89FgAAAAAAAAH2AwAAFgAAABDYGO3p8uM/FDSIJovk1T8AAAA/PRYAAAAAAAAB9wMAABYAAABFBvFfHgHkPxQ0iCaL5NU/AAAAPz0WAAAAAAAAAfgDAAAWAAAA4N3hd2hD5D/sbXMhvznXPwAAAD9NFgAAAAAAAAH5AwAAFgAAAK5J2oONZOQ/7G1zIb851z8AAAA/JhgAAAAAAAAB+gMAABYAAAAWpopp9oDkP+xtcyG/Odc/AAAAPyYYAAAAAAAAAfsDAAAWAAAAsOOqAueT5D/sbXMhvznXPwAAAD82GAAAAAAAAAH8AwAAFgAAAEshy5vXpuQ/7G1zIb851z8AAAA/NhgAAAAAAAAB/QMAABYAAADlXus0yLnkP+xtcyG/Odc/AAAAP0YYAAAAAAAAAf4DAAAWAAAAGY3Dp/zH5D/sbXMhvznXPwAAAD9GGAAAAAAAAAH/AwAAFgAAAILpc41l5OQ/7G1zIb851z8AAAA/RhgAAAAAAAABAAQAABYAAABPVWyZigXlP+xtcyG/Odc/AAAAP1UYAAAAAAAAAQEEAAAWAAAAtrEcf/Mh5T/sbXMhvznXPwAAAD9VGAAAAAAAAAECBAAAFgAAAB4OzWRcPuU/7G1zIb851z8AAAA/ZRgAAAAAAAABAwQAABYAAACFan1KxVrlP+xtcyG/Odc/AAAAP2UYAAAAAAAAAQQEAAAWAAAAhrflCXJy5T/sbXMhvznXPwAAAD91GAAAAAAAAAEFBAAAFgAAALvlvXymgOU/7G1zIb851z8AAAA/dRgAAAAAAAABBgQAABYAAADvE5bv2o7lP+xtcyG/Odc/AAAAP4QYAAAAAAAAAQcEAAAWAAAAiFG2iMuh5T/sbXMhvznXPwAAAD+EGAAAAAAAAAEIBAAAFgAAAO9g/q6HpuU/7G1zIb851z8AAAA/lBgAAAAAAAABCQQAABYAAACJnh5IeLnlPziimiCdctc/AAAAP5QYAAAAAAAAAQoEAAAWAAAAJNw+4WjM5T84opognXLXPwAAAD+UGAAAAAAAAAELBAAAFgAAAFcKF1Sd2uU/OKKaIJ1y1z8AAAA/oxgAAAAAAAABDAQAABYAAAC/Zsc5BvflPziimiCdctc/AAAAP7MYAAAAAAAAAQ0EAAAWAAAAjdK/RSsY5j84opognXLXPwAAAD+zGAAAAAAAAAEOBAAAFgAAAMJNAHgMPuY/OKKaIJ1y1z8AAAA/sxgAAAAAAAABDwQAABYAAAArqrBddVrmPziimiCdctc/AAAAP8MYAAAAAAAAARAEAAAWAAAAXiXxj1aA5j84opognXLXPwAAAD/DGAAAAAAAAAERBAAAFgAAAJJTyQKLjuY/OKKaIJ1y1z8AAAA/0hgAAAAAAAABEgQAABYAAADGgaF1v5zmPziimiCdctc/AAAAP9IYAAAAAAAAARMEAAAWAAAAx84JNWy05j84opognXLXPwAAAD/mGAAAAAAAAAEUBAAAFgAAAC4ruhrV0OY/OKKaIJ1y1z8AAAA/9hgAAAAAAAABFQQAABYAAAAveCLagejmPziimiCdctc/AAAAP/YYAAAAAAAAARYEAAAWAAAAl9TSv+oE5z84opognXLXPwAAAD8FGQAAAAAAAAEXBAAAFgAAADSsw9c0R+c/OKKaIJ1y1z8AAAA/BRkAAAAAAAABGAQAABYAAABoJwQKFm3nP6A5TCLhANc/AAAAPwUZAAAAAAAAARkEAAAWAAAAA7KMYrOX5z9MBSUjA8jWPwAAAD8VGQAAAAAAAAEaBAAAFgAAADgtzZSUvec//ND9IyWP1j8AAAA/FRkAAAAAAAABGwQAABYAAAA6ejVUQdXnP7Sc1iRHVtY/AAAAPyQZAAAAAAAAARwEAAAWAAAAotblOarx5z+0nNYkR1bWPwAAAD80GQAAAAAAAAEdBAAAFgAAAKEjTvlWCeg/tJzWJEdW1j8AAAA/NBkAAAAAAAABHgQAABYAAABxj0YFfCroP8T/YCetq9U/AAAAPzQZAAAAAAAAAR8EAAAWAAAA2DhfqpFe6D8slxIp8TnVPwAAAD9EGQAAAAAAAAEgBAAAFgAAAECVD5D6eug/LJcSKfE51T8AAAA/RBkAAAAAAAABIQQAABYAAACn8b91Y5foPyyXEinxOdU/AAAAP1MZAAAAAAAAASIEAAAWAAAAqD4oNRCv6D/gYuspEwHVPwAAAD9TGQAAAAAAAAEjBAAAFgAAAN1sAKhEveg/4GLrKRMB1T8AAAA/YxkAAAAAAAABJAQAABYAAAARm9gaecvoP+Bi6ykTAdU/AAAAP2MZAAAAAAAAASUEAAAWAAAAdqogQTXQ6D/gYuspEwHVPwAAAD9jGQAAAAAAAAEmBAAAFgAAAETJsI2t2eg/LJcSKfE51T8AAAA/cxkAAAAAAAABJwQAABYAAAASNamZ0vroP7Sc1iRHVtY/AAAAP4IZAAAAAAAAASgEAAAWAAAAFc95GCwq6T+0nNYkR1bWPwAAAD8NGwAAAAAAAAEpBAAAFgAAAHsrKv6URuk/tJzWJEdW1j8AAAA/HRsAAAAAAAABKgQAABYAAADkh9rj/WLpP7Sc1iRHVtY/AAAAPy0bAAAAAAAAASsEAAAWAAAAGLayVjJx6T9MBSUjA8jWPwAAAD8tGwAAAAAAAAEsBAAAFgAAALDz0u8ihOk/oDlMIuEA1z8AAAA/LRsAAAAAAAABLQQAABYAAABLMfOIE5fpP+xtcyG/Odc/AAAAPzwbAAAAAAAAAS4EAAAWAAAAgF/L+0el6T/sbXMhvznXPwAAAD88GwAAAAAAAAEvBAAAFgAAAICsM7v0vOk/OKKaIJ1y1z8AAAA/TBsAAAAAAAABMAQAABYAAABOGCzHGd7pPyQ/EB43Hdg/AAAAP0wbAAAAAAAAATEEAAAWAAAA6lVMYArx6T8kPxAeNx3YPwAAAD9cGwAAAAAAAAEyBAAAFgAAAFH/ZAUgJeo/JD8QHjcd2D8AAAA/XBsAAAAAAAABMwQAABYAAACGLT14VDPqPyQ/EB43Hdg/AAAAP2sbAAAAAAAAATQEAAAWAAAA7YntXb1P6j8kPxAeNx3YPwAAAD9rGwAAAAAAAAE1BAAAFgAAACC4xdDxXeo/JD8QHjcd2D8AAAA/exsAAAAAAAABNgQAABYAAADs1lUdamfqPyQ/EB43Hdg/AAAAP3sbAAAAAAAAATcEAAAWAAAAiBR2tlp66j8kPxAeNx3YPwAAAD+KGwAAAAAAAAE4BAAAFgAAAFUzBgPTg+o/JD8QHjcd2D8AAAA/ihsAAAAAAAABOQQAABYAAADvcCacw5bqPyQ/EB43Hdg/AAAAP5obAAAAAAAAAToEAAAWAAAAV83WgSyz6j8kPxAeNx3YPwAAAD+aGwAAAAAAAAE7BAAAFgAAAPEK9xodxuo/JD8QHjcd2D8AAAA/qhsAAAAAAAABPAQAABYAAAAmhjdN/uvqPyQ/EB43Hdg/AAAAP6obAAAAAAAAAT0EAAAWAAAAwsNX5u7+6j8kPxAeNx3YPwAAAD+5GwAAAAAAAAE+BAAAFgAAAPY+mBjQJOs/hNbBH3ur1z8AAAA/uRsAAAAAAAABPwQAABYAAADFqpAk9UXrPziimiCdctc/AAAAP8kbAAAAAAAAAUAEAAAWAAAALAdBCl5i6z84opognXLXPwAAAD/ZGwAAAAAAAAFBBAAAFgAAAGA1GX2ScOs/OKKaIJ1y1z8AAAA/2RsAAAAAAAABQgQAABYAAABggoE8P4jrP+xtcyG/Odc/AAAAP9kbAAAAAAAAAUMEAAAWAAAAx94xIqik6z/sbXMhvznXPwAAAD/oGwAAAAAAAAFEBAAAFgAAADA74gcRwes/TAUlIwPI1j8AAAA/6BsAAAAAAAABRQQAABYAAAAy1bKGavDrP0wFJSMDyNY/AAAAP+gbAAAAAAAAAUYEAAAWAAAAmX7LK4Ak7D/80P0jJY/WPwAAAD/4GwAAAAAAAAFHBAAAFgAAAM75C15hSuw/ZGivJWkd1j8AAAA/+BsAAAAAAAABSAQAABYAAADQk9zcunnsPxQ0iCaL5NU/AAAAPwccAAAAAAAAAUkEAAAWAAAA0eBEnGeR7D/E/2AnravVPwAAAD8HHAAAAAAAAAFKBAAAFgAAAKBMPaiMsuw/LJcSKfE51T8AAAA/FxwAAAAAAAABSwQAABYAAADTehUbwcDsPyyXEinxOdU/AAAAPxccAAAAAAAAAUwEAAAWAAAAPNfFACrd7D+MLsQqNcjUPwAAAD8nHAAAAAAAAAFNBAAAFgAAAApDvgxP/uw/PPqcK1eP1D8AAAA/JxwAAAAAAAABTgQAABYAAABwn27ytxrtP6CRTi2bHdQ/AAAAPzYcAAAAAAAAAU8EAAAWAAAAcezWsWQy7T9UXScuveTTPwAAAD82HAAAAAAAAAFQBAAAFgAAANhIh5fNTu0/BCkAL9+r0z8AAAA/RhwAAAAAAAABUQQAABYAAAAMd18KAl3tPwQpAC/fq9M/AAAAP0YcAAAAAAAAAVIEAAAWAAAADMTHya507T8EKQAv36vTPwAAAD9WHAAAAAAAAAFTBAAAFgAAAHQgeK8Xke0/BCkAL9+r0z8AAAA/VhwAAAAAAAABVAQAABYAAACmTlAiTJ/tPwQpAC/fq9M/AAAAP2UcAAAAAAAAAVUEAAAWAAAA3HwolYCt7T8EKQAv36vTPwAAAD9lHAAAAAAAAAFWBAAAFgAAAN7JkFQtxe0/BCkAL9+r0z8AAAA/ZRwAAAAAAAABVwQAABYAAAB2B7HtHdjtP7T02C8Bc9M/AAAAP3UcAAAAAAAAAVgEAAAWAAAASg16eJwo7j+09NgvAXPTPwAAAD+EHAAAAAAAAAFZBAAAFgAAAEqnSvf1V+4/tPTYLwFz0z8AAAA/hBwAAAAAAAABWgQAABYAAAB+Iosp133uP7T02C8Bc9M/AAAAP5QcAAAAAAAAAVsEAAAWAAAAtJ3LW7ij7j+09NgvAXPTPwAAAD+UHAAAAAAAAAFcBAAAFgAAALTqMxtlu+4/BCkAL9+r0z8AAAA/pBwAAAAAAAABXQQAABYAAABOKFS0Vc7uPwQpAC/fq9M/AAAAP6QcAAAAAAAAAV4EAAAWAAAAGkfkAM7X7j9UXScuveTTPwAAAD+zHAAAAAAAAAFfBAAAFgAAAB6UTMB67+4/VF0nLr3k0z8AAAA/sxwAAAAAAAABYAQAABYAAABSwiQzr/3uP1RdJy695NM/AAAAP8McAAAAAAAAAWEEAAAWAAAAhPD8peML7z9UXScuveTTPwAAAD/DHAAAAAAAAAFiBAAAFgAAAFJc9bEILe8/8MV1LHlW1D8AAAA/0xwAAAAAAAABYwQAABYAAADumRVL+T/vP/DFdSx5VtQ/AAAAP9McAAAAAAAAAWQEAAAWAAAAIhVWfdpl7z88+pwrV4/UPwAAAD/THAAAAAAAAAFlBAAAFgAAAIhxBmNDgu8/PPqcK1eP1D8AAAA/4hwAAAAAAAABZgQAABYAAACKvm4i8JnvP+Bi6ykTAdU/AAAAP+IcAAAAAAAAAWcEAAAWAAAAWCpnLhW77z90yzkoz3LVPwAAAD/2HAAAAAAAAAFoBAAAFgAAAIxYP6FJye8/dMs5KM9y1T8AAAA/BR0AAAAAAAABaQQAABYAAABad8/twdLvP3TLOSjPctU/AAAAPwUdAAAAAAAAAWoEAAAWAAAAWnfP7cHS7z/E/2AnravVPwAAAD8FHQAAAAAAAAFrBAAAFgAAAFp3z+3B0u8/FDSIJovk1T8AAAA/FR0AAAAAAAABbAQAABYAAAAoll86OtzvP0wFJSMDyNY/AAAAPyUdAAAAAAAAAW0EAAAWAAAAKJZfOjrc7z/sbXMhvznXPwAAAD83HwAAAAAAAAFuBAAAFgAAACiWXzo63O8/OKKaIJ1y1z8AAAA/Rx8AAAAAAAABbwQAABYAAAB4aTVmtDqBP0RJ5Udzt+4/AAAAPwAAAAAAAAAAAXAEAAAWAAAAaPZAHNHHhD9ESeVHc7fuPwAAAD8AAAAAAAAAAAFxBAAAFgAAALA2VPYAs4o/REnlR3O37j8AAAA/AAAAAAAAAAABcgQAABYAAABMqDUxneaQP0RJ5Udzt+4/AAAAPxAAAAAAAAAAAXMEAAAWAAAAxG47jCutkj9ESeVHc7fuPwAAAD8QAAAAAAAAAAF0BAAAFgAAALj7RkJIOpY/REnlR3O37j8AAAA/HwAAAAAAAAABdQQAABYAAADQm1Av4C+ZP0RJ5Udzt+4/AAAAPx8AAAAAAAAAAXYEAAAWAAAASGJWim72mj9ESeVHc7fuPwAAAD8vAAAAAAAAAAF3BAAAFgAAADjvYUCLg54/REnlR3O37j8AAAA/LwAAAAAAAAABeAQAABYAAADc2rPNDCWgP0RJ5Udzt+4/AAAAPy8AAAAAAAAAAXkEAAAWAAAAVKG5KJvroT9ESeVHc7fuPwAAAD8+AAAAAAAAAAF6BAAAFgAAAPx6vbqkGqM/REnlR3O37j8AAAA/PgAAAAAAAAABewQAABYAAADMZ7+DKbKjP0RJ5Udzt+4/AAAAP04AAAAAAAAAAXwEAAAWAAAA3jdEevUspT9ESeVHc7fuPwAAAD9OAAAAAAAAAAF9BAAAFgAAABobx6c8EKY/REnlR3O37j8AAAA/XgAAAAAAAAABfgQAABYAAADuB8lwwaemP0RJ5Udzt+4/AAAAP2wAAAAAAAAAAX8EAAAWAAAAkuHMAsvWpz9ESeVHc7fuPwAAAD97AAAAAAAAAAGABAAAFgAAAGbOzstPbqg/REnlR3O37j8AAAA/ewAAAAAAAAABgQQAABYAAAAKqNJdWZ2pP0RJ5Udzt+4/AAAAP4sAAAAAAAAAAYIEAAAWAAAAdp5TwhvpqT9ESeVHc7fuPwAAAD+LAAAAAAAAAAGDBAAAFgAAAIZu2LjnY6s/REnlR3O37j8AAAA/iwAAAAAAAAABhAQAABYAAADCUVvmLkesP0RJ5Udzt+4/AAAAP5sAAAAAAAAAAYUEAAAWAAAA/jTeE3YqrT9ESeVHc7fuPwAAAD+qAAAAAAAAAAGGBAAAFgAAAA4FYwpCpa4/REnlR3O37j8AAAA/qgAAAAAAAAABhwQAABYAAACN6nMABxCwPxivUUgEm+4/AAAAP6oAAAAAAAAAAYgEAAAWAAAALVw1l6qBsD8Yr1FIBJvuPwAAAD+6AAAAAAAAAAGJBAAAFgAAAP9IN2AvGbE/GK9RSASb7j8AAAA/ugAAAAAAAAABigQAABYAAACfuvj20oqxPxivUUgEm+4/AAAAP8kAAAAAAAAAAYsEAAAWAAAAcaf6v1cisj8Yr1FIBJvuPwAAAD/JAAAAAAAAAAGMBAAAFgAAABEZvFb7k7I/GK9RSASb7j8AAAA/2QAAAAAAAAABjQQAABYAAAB7Dz27vd+yPxivUUgEm+4/AAAAP9kAAAAAAAAAAY4EAAAWAAAAGYH+UWFRsz8Yr1FIBJvuPwAAAD/pAAAAAAAAAAGPBAAAFgAAALfyv+gEw7M/GK9RSASb7j8AAAA/6QAAAAAAAAABkAQAABYAAABTZIF/qDS0PxivUUgEm+4/AAAAP/gAAAAAAAAAAZEEAAAWAAAAJ1GDSC3MtD8Yr1FIBJvuPwAAAD/4AAAAAAAAAAGSBAAAFgAAAMXCRN/QPbU/GK9RSASb7j8AAAA/CAEAAAAAAAABkwQAABYAAACXr0aoVdW1PxivUUgEm+4/AAAAPwgBAAAAAAAAAZQEAAAWAAAAA6bHDBghtj8Yr1FIBJvuPwAAAD8YAQAAAAAAAAGVBAAAFgAAAAsOCgh+3rY/9BS+SJV+7j8AAAA/GAEAAAAAAAABlgQAABYAAADf+gvRAna3P/QUvkiVfu4/AAAAPxgBAAAAAAAAAZcEAAAWAAAAfWzNZ6bntz/0FL5IlX7uPwAAAD8nAQAAAAAAAAGYBAAAFgAAAE9ZzzArf7g/9BS+SJV+7j8AAAA/JwEAAAAAAAABmQQAABYAAAAjRtH5rxa5P/QUvkiVfu4/AAAAPzcBAAAAAAAAAZoEAAAWAAAA9TLTwjSuuT/0FL5IlX7uPwAAAD83AQAAAAAAAAGbBAAAFgAAAJGklFnYH7o/9BS+SJV+7j8AAAA/RgEAAAAAAAABnAQAABYAAABlkZYiXbe6P/QUvkiVfu4/AAAAP0YBAAAAAAAAAZ0EAAAWAAAAAwNYuQApuz/0FL5IlX7uPwAAAD9WAQAAAAAAAAGeBAAAFgAAAG/52B3DdLs/GK9RSASb7j8AAAA/VgEAAAAAAAABnwQAABYAAAB3YRsZKTK8PxivUUgEm+4/AAAAP2YBAAAAAAAAAaAEAAAWAAAAFdPcr8yjvD8Yr1FIBJvuPwAAAD9mAQAAAAAAAAGhBAAAFgAAALNEnkZwFb0/GK9RSASb7j8AAAA/dQEAAAAAAAABogQAABYAAAAdOx+rMmG9PxivUUgEm+4/AAAAP3UBAAAAAAAAAaMEAAAWAAAAwxQjPTyQvj8Yr1FIBJvuPwAAAD+FAQAAAAAAAAGkBAAAFgAAAGGG5NPfAb8/GK9RSASb7j8AAAA/hQEAAAAAAAABpQQAABYAAACdaWcBJ+W/PxivUUgEm+4/AAAAP5UBAAAAAAAAAaYEAAAWAAAAnm0UTGUrwD8Yr1FIBJvuPwAAAD+VAQAAAAAAAAGnBAAAFgAAAAhklbAnd8A/GK9RSASb7j8AAAA/pAEAAAAAAAABqAQAABYAAADWHPZ7+a/APxivUUgEm+4/AAAAP6QBAAAAAAAAAakEAAAWAAAACpg2rtrVwD8Yr1FIBJvuPwAAAD+0AQAAAAAAAAGqBAAAFgAAAEATd+C7+8A/GK9RSASb7j8AAAA/wwEAAAAAAAABqwQAABYAAAAOzNerjTTBPxivUUgEm+4/AAAAP8MBAAAAAAAAAawEAAAWAAAAeMJYEFCAwT8Yr1FIBJvuPwAAAD/DAQAAAAAAAAGtBAAAFgAAAK49mUIxpsE/GK9RSASb7j8AAAA/0wEAAAAAAAABrgQAABYAAAB89vkNA9/BPxivUUgEm+4/AAAAP9MBAAAAAAAAAa8EAAAWAAAAgCqbC7Y9wj8Yr1FIBJvuPwAAAD/jAQAAAAAAAAGwBAAAFgAAAFDj+9aHdsI/9BS+SJV+7j8AAAA/4wEAAAAAAAABsQQAABYAAAAenFyiWa/CP/QUvkiVfu4/AAAAP/IBAAAAAAAAAbIEAAAWAAAAItD9nwwOwz+k4JZJt0XuPwAAAD/yAQAAAAAAAAGzBAAAFgAAAPCIXmveRsM/pOCWSbdF7j8AAAA/8gEAAAAAAAABtAQAABYAAABaf9/PoJLDP4RGA0pIKe4/AAAAPwICAAAAAAAAAbUEAAAWAAAALDhAm3LLwz+ERgNKSCnuPwAAAD8SAgAAAAAAAAG2BAAAFgAAAPrwoGZEBMQ/hEYDSkgp7j8AAAA/EgIAAAAAAAABtwQAABYAAAAubOGYJSrEP4RGA0pIKe4/AAAAPxICAAAAAAAAAbgEAAAWAAAA/CRCZPdixD+ERgNKSCnuPwAAAD8hAgAAAAAAAAG5BAAAFgAAAAJZ42GqwcQ/VKxvStkM7j8AAAA/IQIAAAAAAAABugQAABYAAADSEUQtfPrEP1Ssb0rZDO4/AAAAPzECAAAAAAAAAbsEAAAWAAAAcIMFxB9sxT8sEtxKavDtPwAAAD8xAgAAAAAAAAG8BAAAFgAAAHK3psHSysU/LBLcSmrw7T8AAAA/QAIAAAAAAAABvQQAABYAAADcrScmlRbGPwh4SEv70+0/AAAAP0ACAAAAAAAAAb4EAAAWAAAAFl0JVimbxj+UqY1Mrn7tPwAAAD9AAgAAAAAAAAG/BAAAFgAAAEzYSYgKwcY/aA/6TD9i7T8AAAA/UAIAAAAAAAABwAQAABYAAAAg+exOQrfHP2gP+kw/Yu0/AAAAP2ACAAAAAAAAAcEEAAAWAAAA7rFNGhTwxz9oD/pMP2LtPwAAAD9JBAAAAAAAAAHCBAAAFgAAACYtjkz1Fcg/aA/6TD9i7T8AAAA/SQQAAAAAAAABwwQAABYAAABaqM5+1jvIP2gP+kw/Yu0/AAAAP1gEAAAAAAAAAcQEAAAWAAAAjiMPsbdhyD9oD/pMP2LtPwAAAD9oBAAAAAAAAAHFBAAAFgAAAPgZkBV6rcg/aA/6TD9i7T8AAAA/aAQAAAAAAAABxgQAABYAAAAsldBHW9PIP2gP+kw/Yu0/AAAAP3gEAAAAAAAAAccEAAAWAAAAYhARejz5yD9oD/pMP2LtPwAAAD94BAAAAAAAAAHIBAAAFgAAAMoGkt7+RMk/aA/6TD9i7T8AAAA/fAQAAAAAAAAByQQAABYAAAA0/RJDwZDJP2gP+kw/Yu0/AAAAP4sEAAAAAAAAAcoEAAAWAAAAnvOTp4PcyT9oD/pMP2LtPwAAAD+LBAAAAAAAAAHLBAAAFgAAAD5lVT4nTso/aA/6TD9i7T8AAAA/mwQAAAAAAAABzAQAABYAAABCmfY72qzKP2gP+kw/Yu0/AAAAP5sEAAAAAAAAAc0EAAAWAAAA4Aq40n0eyz9oD/pMP2LtPwAAAD+qBAAAAAAAAAHOBAAAFgAAAEgBOTdAass/aA/6TD9i7T8AAAA/qgQAAAAAAAABzwQAABYAAAAYupkCEqPLP2gP+kw/Yu0/AAAAP7oEAAAAAAAAAdAEAAAWAAAAHO46AMUBzD9oD/pMP2LtPwAAAD+6BAAAAAAAAAHRBAAAFgAAAB4i3P13YMw/INvSTWEp7T8AAAA/ugQAAAAAAAAB0gQAABYAAAC8k52UG9LMPyDb0k1hKe0/AAAAP8oEAAAAAAAAAdMEAAAWAAAAjkz+X+0KzT8g29JNYSntPwAAAD/ZBAAAAAAAAAHUBAAAFgAAAFwFXyu/Q80/INvSTWEp7T8AAAA/2QQAAAAAAAAB1QQAABYAAABgOQApcqLNPyDb0k1hKe0/AAAAP9kEAAAAAAAAAdYEAAAWAAAAMPJg9EPbzT8g29JNYSntPwAAAD/pBAAAAAAAAAHXBAAAFgAAAP6qwb8VFM4/INvSTWEp7T8AAAA/6QQAAAAAAAAB2AQAABYAAAAC32K9yHLOPyDb0k1hKe0/AAAAP/kEAAAAAAAAAdkEAAAWAAAA0pfDiJqrzj8g29JNYSntPwAAAD/5BAAAAAAAAAHaBAAAFgAAAAYTBLt70c4/RHVmTdBF7T8AAAA/CAUAAAAAAAAB2wQAABYAAAAKR6W4LjDPP2gP+kw/Yu0/AAAAPwgFAAAAAAAAAdwEAAAWAAAAPsLl6g9Wzz9oD/pMP2LtPwAAAD8IBQAAAAAAAAHdBAAAFgAAANr/BYQAac8/aA/6TD9i7T8AAAA/GAUAAAAAAAAB3gQAABYAAACouGZP0qHPP5SpjUyufu0/AAAAPxgFAAAAAAAAAd8EAAAWAAAAQvaG6MK0zz+UqY1Mrn7tPwAAAD8nBQAAAAAAAAHgBAAAFgAAACMVFPO6CdA/lKmNTK5+7T8AAAA/JwUAAAAAAAAB4QQAABYAAAC+UjSMqxzQP7xDIUwdm+0/AAAAPzcFAAAAAAAAAeIEAAAWAAAAJ0m18G1o0D/c3bRLjLftPwAAAD9HBQAAAAAAAAHjBAAAFgAAAMKG1Ylee9A/3N20S4y37T8AAAA/RwUAAAAAAAAB5AQAABYAAABcxPUiT47QP9zdtEuMt+0/AAAAP1YFAAAAAAAAAeUEAAAWAAAA9gEWvD+h0D/c3bRLjLftPwAAAD9WBQAAAAAAAAHmBAAAFgAAACt9Vu4gx9A/3N20S4y37T8AAAA/ZgUAAAAAAAAB5wQAABYAAADEunaHEdrQP9zdtEuMt+0/AAAAP2YFAAAAAAAAAegEAAAWAAAALRcnbXr20D/c3bRLjLftPwAAAD9mBQAAAAAAAAHpBAAAFgAAAMdURwZrCdE/3N20S4y37T8AAAA/dgUAAAAAAAAB6gQAABYAAADJ7heFxDjRP9zdtEuMt+0/AAAAP3YFAAAAAAAAAesEAAAWAAAAMUvIai1V0T8IeEhL+9PtPwAAAD+FBQAAAAAAAAHsBAAAFgAAAMuI6AMeaNE/CHhIS/vT7T8AAAA/hQUAAAAAAAAB7QQAABYAAAAz5ZjphoTRPwh4SEv70+0/AAAAP5UFAAAAAAAAAe4EAAAWAAAAziK5gneX0T8IeEhL+9PtPwAAAD+VBQAAAAAAAAHvBAAAFgAAAGhg2RtoqtE/CHhIS/vT7T8AAAA/pAUAAAAAAAAB8AQAABYAAAACnvm0WL3RPywS3Epq8O0/AAAAP6QFAAAAAAAAAfEEAAAWAAAAnNsZTknQ0T8sEtxKavDtPwAAAD+0BQAAAAAAAAHyBAAAFgAAANFWWoAq9tE/LBLcSmrw7T8AAAA/tAUAAAAAAAAB8wQAABYAAAA5swpmkxLSPywS3Epq8O0/AAAAP8QFAAAAAAAAAfQEAAAWAAAACGxrMWVL0j8sEtxKavDtPwAAAD/EBQAAAAAAAAH1BAAAFgAAAD7nq2NGcdI/LBLcSmrw7T8AAAA/0wUAAAAAAAAB9gQAABYAAACkQ1xJr43SPywS3Epq8O0/AAAAP9MFAAAAAAAAAfcEAAAWAAAAc/y8FIHG0j+ERgNKSCnuPwAAAD/jBQAAAAAAAAH4BAAAFgAAAHWWjZPa9dI/hEYDSkgp7j8AAAA/4wUAAAAAAAAB+QQAABYAAABET+5erC7TP4RGA0pIKe4/AAAAP/MFAAAAAAAAAfoEAAAWAAAAEW5+qyQ40z+ERgNKSCnuPwAAAD/zBQAAAAAAAAH7BAAAFgAAAEfpvt0FXtM/pOCWSbdF7j8AAAA/AgYAAAAAAAAB/AQAABYAAADhJt929nDTP8h6KkkmYu4/AAAAPwIGAAAAAAAAAf0EAAAWAAAAF6IfqdeW0z/IeipJJmLuPwAAAD8SBgAAAAAAAAH+BAAAFgAAALHfP0LIqdM/yHoqSSZi7j8AAAA/EgYAAAAAAAAB/wQAABYAAAAXPPAnMcbTP/QUvkiVfu4/AAAAPxIGAAAAAAAAAQAFAAAWAAAAGdbApor10z/0FL5IlX7uPwAAAD8hBgAAAAAAAAEBBQAAFgAAALUT4T97CNQ/9BS+SJV+7j8AAAA/IQYAAAAAAAABAgUAABYAAAAbcJEl5CTUPxivUUgEm+4/AAAAPzEGAAAAAAAAAQMFAAAWAAAAt62xvtQ31D8Yr1FIBJvuPwAAAD8xBgAAAAAAAAEEBQAAFgAAAB0KYqQ9VNQ/REnlR3O37j8AAAA/QQYAAAAAAAABBQUAABYAAAC4R4I9LmfUP0RJ5Udzt+4/AAAAP0EGAAAAAAAAAQYFAAAWAAAAU4Wi1h561D9ESeVHc7fuPwAAAD9QBgAAAAAAAAEHBQAAFgAAAB+kMiOXg9Q/aON4R+LT7j8AAAA/YAYAAAAAAAABCAUAABYAAADtwsJvD43UP2jjeEfi0+4/AAAAP3AGAAAAAAAAAQkFAAAWAAAAu+FSvIeW1D9o43hH4tPuPwAAAD9/BgAAAAAAAAEKBQAAFgAAACE+A6LwstQ/aON4R+LT7j8AAAA/fwYAAAAAAAABCwUAABYAAAC9eyM74cXUP2jjeEfi0+4/AAAAP5QGAAAAAAAAAQwFAAAWAAAAVrlD1NHY1D9o43hH4tPuPwAAAD+UBgAAAAAAAAENBQAAFgAAACTY0yBK4tQ/aON4R+LT7j8AAAA/owYAAAAAAAABDgUAABYAAAC9FfS5OvXUP2jjeEfi0+4/AAAAP6MGAAAAAAAAAQ8FAAAWAAAA85A07Bsb1T9o43hH4tPuPwAAAD+zBgAAAAAAAAEQBQAAFgAAAMCvxDiUJNU/aON4R+LT7j8AAAA/swYAAAAAAAABEQUAABYAAABa7eTRhDfVP2jjeEfi0+4/AAAAP7MGAAAAAAAAARIFAAAWAAAA9CoFa3VK1T9o43hH4tPuPwAAAD/DBgAAAAAAAAETBQAAFgAAACqmRZ1WcNU/aON4R+LT7j8AAAA/0gYAAAAAAAABFAUAABYAAAD3xNXpznnVP2jjeEfi0+4/AAAAP9IGAAAAAAAAARUFAAAWAAAAkAL2gr+M1T9o43hH4tPuPwAAAD/SBgAAAAAAAAEWBQAAFgAAACtAFhywn9U/aON4R+LT7j8AAAA/4gYAAAAAAAABFwUAABYAAAD5XqZoKKnVP2jjeEfi0+4/AAAAP/IGAAAAAAAAARgFAAAWAAAAxn02taCy1T9o43hH4tPuPwAAAD/yBgAAAAAAAAEZBQAAFgAAAGG7Vk6RxdU/aON4R+LT7j8AAAA/8gYAAAAAAAABGgUAABYAAAAu2uaaCc/VP2jjeEfi0+4/AAAAPwEHAAAAAAAAARsFAAAWAAAAxxcHNPrh1T9o43hH4tPuPwAAAD8BBwAAAAAAAAEcBQAAFgAAAGNVJ83q9NU/REnlR3O37j8AAAA/AQcAAAAAAAABHQUAABYAAAD9kkdm2wfWPxivUUgEm+4/AAAAPyAHAAAAAAAAAR4FAAAWAAAAZe/3S0Qk1j/0FL5IlX7uPwAAAD8gBwAAAAAAAAEfBQAAFgAAAP4sGOU0N9Y/yHoqSSZi7j8AAAA/IAcAAAAAAAABIAUAABYAAACZajh+JUrWP8h6KkkmYu4/AAAAPyAHAAAAAAAAASEFAAAWAAAANKhYFxZd1j+k4JZJt0XuPwAAAD8wBwAAAAAAAAEiBQAAFgAAAADH6GOOZtY/hEYDSkgp7j8AAAA/QAcAAAAAAAABIwUAABYAAABnI5lJ94LWP4RGA0pIKe4/AAAAP0AHAAAAAAAAASQFAAAWAAAANEIplm+M1j+k4JZJt0XuPwAAAD9PBwAAAAAAAAElBQAAFgAAADp2ypMi69Y/pOCWSbdF7j8AAAA/CQkAAAAAAAABJgUAABYAAACh0np5iwfXP6Tglkm3Re4/AAAAPwkJAAAAAAAAAScFAAAWAAAAomxL+OQ21z/IeipJJmLuPwAAAD8ZCQAAAAAAAAEoBQAAFgAAAHElrMO2b9c/yHoqSSZi7j8AAAA/KQkAAAAAAAABKQUAABYAAADZgVypH4zXP8h6KkkmYu4/AAAAPykJAAAAAAAAASoFAAAWAAAADv2c2wCy1z/IeipJJmLuPwAAAD8pCQAAAAAAAAErBQAAFgAAAA+XbVpa4dc/yHoqSSZi7j8AAAA/OAkAAAAAAAABLAUAABYAAACq1I3zSvTXP8h6KkkmYu4/AAAAP0gJAAAAAAAAAS0FAAAWAAAARRKujDsH2D/IeipJJmLuPwAAAD9ICQAAAAAAAAEuBQAAFgAAAEUSrow7B9g/9BS+SJV+7j8AAAA/WAkAAAAAAAABLwUAABYAAACtbl5ypCPYP/QUvkiVfu4/AAAAP2cJAAAAAAAAATAFAAAWAAAARqx+C5U22D/0FL5IlX7uPwAAAD9nCQAAAAAAAAExBQAAFgAAAElGT4ruZdg/9BS+SJV+7j8AAAA/dwkAAAAAAAABMgUAABYAAAB9wY+8z4vYP/QUvkiVfu4/AAAAP3cJAAAAAAAAATMFAAAWAAAA5B1Aojio2D/0FL5IlX7uPwAAAD93CQAAAAAAAAE0BQAAFgAAABqZgNQZztg/9BS+SJV+7j8AAAA/hgkAAAAAAAABNQUAABYAAABPFMEG+/PYP/QUvkiVfu4/AAAAP4YJAAAAAAAAATYFAAAWAAAAUa6RhVQj2T/0FL5IlX7uPwAAAD+WCQAAAAAAAAE3BQAAFgAAALgKQmu9P9k/9BS+SJV+7j8AAAA/lgkAAAAAAAABOAUAABYAAACIXXO16KfZPxivUUgEm+4/AAAAP7UJAAAAAAAAATkFAAAWAAAAvtiz58nN2T9ESeVHc7fuPwAAAD+1CQAAAAAAAAE6BQAAFgAAAL9yhGYj/dk/REnlR3O37j8AAAA/xQkAAAAAAAABOwUAABYAAACPK+Ux9TXaP5B9DEdR8O4/AAAAP8UJAAAAAAAAATwFAAAWAAAA9YeVF15S2j+4F6BGwAzvPwAAAD/VCQAAAAAAAAE9BQAAFgAAAC0D1kk/eNo/uBegRsAM7z8AAAA/1QkAAAAAAAABPgUAABYAAABgfhZ8IJ7aP+CxM0YvKe8/AAAAP9UJAAAAAAAAAT8FAAAWAAAAyNrGYYm62j/gsTNGLynvPwAAAD/0CQAAAAAAAAFABQAAFgAAAPxVB5Rq4No/4LEzRi8p7z8AAAA/9AkAAAAAAAABQQUAABYAAADKdJfg4unaP+CxM0YvKe8/AAAAP/QJAAAAAAAAAUIFAAAWAAAAyg5oXzwZ2z/gsTNGLynvPwAAAD/0CQAAAAAAAAFDBQAAFgAAADJrGEWlNds/4LEzRi8p7z8AAAA/AwoAAAAAAAABRAUAABYAAADOqDjelUjbP+CxM0YvKe8/AAAAPwMKAAAAAAAAAUUFAAAWAAAANgXpw/5k2z/gsTNGLynvPwAAAD8TCgAAAAAAAAFGBQAAFgAAANBCCV3vd9s/4LEzRi8p7z8AAAA/EwoAAAAAAAABRwUAABYAAABogCn234rbP+CxM0YvKe8/AAAAPyMKAAAAAAAAAUgFAAAWAAAA0NzZ20in2z/gsTNGLynvPwAAAD8jCgAAAAAAAAFJBQAAFgAAADg5isGxw9s/4LEzRi8p7z8AAAA/MgoAAAAAAAABSgUAABYAAAButMrzkunbP+CxM0YvKe8/AAAAPzIKAAAAAAAAAUsFAAAWAAAAoi8LJnQP3D+4F6BGwAzvPwAAAD9CCgAAAAAAAAFMBQAAFgAAAD4H/D2+Udw/REnlR3O37j8AAAA/QgoAAAAAAAABTQUAABYAAABAocy8F4HcP8h6KkkmYu4/AAAAP1IKAAAAAAAAAU4FAAAWAAAA3Hi91GHD3D+ERgNKSCnuPwAAAD9SCgAAAAAAAAFPBQAAFgAAAN4SjlO78tw/CHhIS/vT7T8AAAA/YQoAAAAAAAABUAUAABYAAACwZb+d5lrdPyDb0k1hKe0/AAAAP2EKAAAAAAAAAVEFAAAWAAAA6HrQTiGw3T84Pl1Qx37sPwAAAD9hCgAAAAAAAAFSBQAAFgAAAFBxUbPj+90/wG+iUXop7D8AAAA/cQoAAAAAAAABUwUAABYAAAAixIL9DmTeP9TSLFTgfus/AAAAP3EKAAAAAAAAAVQFAAAWAAAAWtmTrkm53j/oNbdWRtTqPwAAAD+ACgAAAAAAAAFVBQAAFgAAACosxfh0Id8/dGf8V/l+6j8AAAA/gAoAAAAAAAABVgUAABYAAAD6fvZCoInfP6xkGlrO8Ok/AAAAP5QKAAAAAAAAAVcFAAAWAAAAmPC32UP73z84ll9bgZvpPwAAAD+UCgAAAAAAAAFYBQAAFgAAALWh9JG3MeA/UPnpXefw6D8AAAA/pAoAAAAAAAABWQUAABYAAAC2O8UQEWHgP9gqL1+am+g/AAAAP6QKAAAAAAAAAVoFAAAWAAAAUsZNaa6L4D+I9gdgvGLoPwAAAD+zCgAAAAAAAAFbBQAAFgAAAFVgHugHu+A/FChNYW8N6D8AAAA/swoAAAAAAAABXAUAABYAAAAkGX+z2fPgP+yNuWEA8ec/AAAAP8MKAAAAAAAAAV0FAAAWAAAAJWbncoYL4T/E8yVikdTnPwAAAD/TCgAAAAAAAAFeBQAAFgAAAIvCl1jvJ+E/nFmSYiK45z8AAAA/0woAAAAAAAABXwUAABYAAAD1a7D9BFzhPyiL12PVYuc/AAAAP9MKAAAAAAAAAWAFAAAWAAAAxCQRydaU4T8oi9dj1WLnPwAAAD/iCgAAAAAAAAFhBQAAFgAAAMW+4UcwxOE/fL/+YrOb5z8AAAA/4goAAAAAAAABYgUAABYAAABiltJfegbiP2RcdGBNRug/AAAAP/IKAAAAAAAAAWMFAAAWAAAAZDCj3tM14j84ll9bgZvpPwAAAD8BCwAAAAAAAAFkBQAAFgAAAM9zjAJDmeI/cDt7Upzw6z8AAAA/AQsAAAAAAAABZQUAABYAAABrS30ajdviP0ih51It1Os/AAAAP/kMAAAAAAAAAWYFAAAWAAAAbJjl2Tnz4j9IoedSLdTrPwAAAD/5DAAAAAAAAAFnBQAAFgAAAKETJgwbGeM/HAdUU7636z8AAAA/CQ0AAAAAAAABaAUAABYAAAA7UUalCyzjP/hswFNPm+s/AAAAPwkNAAAAAAAAAWkFAAAWAAAACb0+sTBN4z/U0ixU4H7rPwAAAD8ZDQAAAAAAAAFqBQAAFgAAAAoKp3DdZOM/YARyVZMp6z8AAAA/GQ0AAAAAAAABawUAABYAAAClR8cJznfjP2AEclWTKes/AAAAPygNAAAAAAAAAWwFAAAWAAAAcmZXVkaB4z8wat5VJA3rPwAAAD8oDQAAAAAAAAFtBQAAFgAAAHKzvxXzmOM/ENBKVrXw6j8AAAA/OA0AAAAAAAABbgUAABYAAADaD3D7W7XjPxDQSla18Oo/AAAAPzgNAAAAAAAAAW8FAAAWAAAAqXtoB4HW4z/oNbdWRtTqPwAAAD9IDQAAAAAAAAFwBQAAFgAAAKsVOYbaBeQ/6DW3VkbU6j8AAAA/SA0AAAAAAAABcQUAABYAAAASculrQyLkP+g1t1ZG1Oo/AAAAP1cNAAAAAAAAAXIFAAAWAAAAFAy66pxR5D/oNbdWRtTqPwAAAD9XDQAAAAAAAAFzBQAAFgAAAHxoatAFbuQ/6DW3VkbU6j8AAAA/Vw0AAAAAAAABdAUAABYAAAB9tdKPsoXkP5gBkFdom+o/AAAAP2cNAAAAAAAAAXUFAAAWAAAAF/PyKKOY5D+YAZBXaJvqPwAAAD9nDQAAAAAAAAF2BQAAFgAAABhAW+hPsOQ/mAGQV2ib6j8AAAA/dg0AAAAAAAABdwUAABYAAAB/nAvOuMzkP5gBkFdom+o/AAAAP3YNAAAAAAAAAXgFAAAWAAAAtRdMAJry5D+YAZBXaJvqPwAAAD+GDQAAAAAAAAF5BQAAFgAAALaxHH/zIeU/dGf8V/l+6j8AAAA/hg0AAAAAAAABegUAABYAAAC4/oQ+oDnlP0jNaFiKYuo/AAAAP5YNAAAAAAAAAXsFAAAWAAAAuZhVvflo5T9IzWhYimLqPwAAAD+WDQAAAAAAAAF8BQAAFgAAAFPWdVbqe+U/SM1oWIpi6j8AAAA/pQ0AAAAAAAABfQUAABYAAADvE5bv2o7lP0jNaFiKYuo/AAAAP6UNAAAAAAAAAX4FAAAWAAAAVXBG1UOr5T8kM9VYG0bqPwAAAD+lDQAAAAAAAAF/BQAAFgAAAImeHkh4ueU/JDPVWBtG6j8AAAA/tQ0AAAAAAAABgAUAABYAAAAk3D7haMzlPyQz1VgbRuo/AAAAP7UNAAAAAAAAAYEFAAAWAAAAvhlfelnf5T8kM9VYG0bqPwAAAD/FDQAAAAAAAAGCBQAAFgAAACV2D2DC++U/JDPVWBtG6j8AAAA/xQ0AAAAAAAABgwUAABYAAABa8U+SoyHmPyQz1VgbRuo/AAAAP9QNAAAAAAAAAYQFAAAWAAAAj2yQxIRH5j8kM9VYG0bqPwAAAD/UDQAAAAAAAAGFBQAAFgAAAPjIQKrtY+Y/1P6tWT0N6j8AAAA/5A0AAAAAAAABhgUAABYAAADFNDm2EoXmP9T+rVk9Deo/AAAAP+QNAAAAAAAAAYcFAAAWAAAAX3JZTwOY5j+sZBpazvDpPwAAAD/zDQAAAAAAAAGIBQAAFgAAAJOgMcI3puY/rGQaWs7w6T8AAAA/8w0AAAAAAAABiQUAABYAAACU7ZmB5L3mP6xkGlrO8Ok/AAAAP/MNAAAAAAAAAYoFAAAWAAAAYgwqzlzH5j+sZBpazvDpPwAAAD8DDgAAAAAAAAGLBQAAFgAAAJU6AkGR1eY/rGQaWs7w6T8AAAA/Aw4AAAAAAAABjAUAABYAAADJaNqzxePmP6xkGlrO8Ok/AAAAPxMOAAAAAAAAAY0FAAAWAAAA/eMa5qYJ5z84ll9bgZvpPwAAAD8TDgAAAAAAAAGOBQAAFgAAAP4wg6VTIec/OJZfW4Gb6T8AAAA/Ig4AAAAAAAABjwUAABYAAADMnHuxeELnPziWX1uBm+k/AAAAPyIOAAAAAAAAAZAFAAAWAAAAzenjcCVa5z84ll9bgZvpPwAAAD8yDgAAAAAAAAGRBQAAFgAAAAEYvONZaOc/OJZfW4Gb6T8AAAA/Qg4AAAAAAAABkgUAABYAAADONkww0nHnPziWX1uBm+k/AAAAP0IOAAAAAAAAAZMFAAAWAAAANUaUVo525z84ll9bgZvpPwAAAD9CDgAAAAAAAAGUBQAAFgAAAGl0bMnChOc/AJlBWawp6j8AAAA/UQ4AAAAAAAABlQUAABYAAADSau0thdDnPwCZQVmsKeo/AAAAP6gPAAAAAAAAAZYFAAAWAAAAOsedE+7s5z8AmUFZrCnqPwAAAD+oDwAAAAAAAAGXBQAAFgAAAA1nNx3GbOg/rGQaWs7w6T8AAAA/uA8AAAAAAAABmAUAABYAAABCL+AOVKroP6xkGlrO8Ok/AAAAP8cPAAAAAAAAAZkFAAAWAAAA3rloZ/HU6D+sZBpazvDpPwAAAD/HDwAAAAAAAAGaBQAAFgAAAEUWGU1a8eg/iMqGWl/U6T8AAAA/1w8AAAAAAAABmwUAABYAAABHY4EMBwnpP4jKhlpf1Ok/AAAAP9cPAAAAAAAAAZwFAAAWAAAAeZFZfzsX6T+IyoZaX9TpPwAAAD/mDwAAAAAAAAGdBQAAFgAAAK2/MfJvJek/XDDzWvC36T8AAAA/9g8AAAAAAAABngUAABYAAAB63sE+6C7pP1ww81rwt+k/AAAAP/YPAAAAAAAAAZ8FAAAWAAAArgyasRw96T8U/MtbEn/pPwAAAD/2DwAAAAAAAAGgBQAAFgAAAOSH2uP9Yuk/xMekXDRG6T8AAAA/9g8AAAAAAAABoQUAABYAAAB+EmM8m43pP3STfV1WDek/AAAAPwYQAAAAAAAAAaIFAAAWAAAATsvDB23G6T9Q+eld5/DoPwAAAD8GEAAAAAAAAAGjBQAAFgAAAE9llIbG9ek/AMXCXgm46D8AAAA/FRAAAAAAAAABpAUAABYAAAC4Dq0r3CnqP9gqL1+am+g/AAAAPxUQAAAAAAAAAaUFAAAWAAAAUkzNxMw86j/YKi9fmpvoPwAAAD8lEAAAAAAAAAGmBQAAFgAAALqofao1Weo/2CovX5qb6D8AAAA/NRAAAAAAAAABpwUAABYAAAAhBS6QnnXqP9gqL1+am+g/AAAAPzUQAAAAAAAAAagFAAAWAAAAV4Buwn+b6j/YKi9fmpvoPwAAAD81EAAAAAAAAAGpBQAAFgAAAIv7rvRgweo/2CovX5qb6D8AAAA/RBAAAAAAAAABqgUAABYAAAAmhjdN/uvqP9gqL1+am+g/AAAAP0QQAAAAAAAAAasFAAAWAAAAWwF4f98R6z/YKi9fmpvoPwAAAD9EEAAAAAAAAAGsBQAAFgAAAPY+mBjQJOs/2CovX5qb6D8AAAA/VBAAAAAAAAABrQUAABYAAAApbXCLBDPrP9gqL1+am+g/AAAAP2MQAAAAAAAAAa4FAAAWAAAAxaqQJPVF6z/YKi9fmpvoPwAAAD9jEAAAAAAAAAGvBQAAFgAAAJHJIHFtT+s/2CovX5qb6D8AAAA/YxAAAAAAAAABsAUAABYAAAD42GiXKVTrP9gqL1+am+g/AAAAP3MQAAAAAAAAAbEFAAAWAAAAXuiwveVY6z/YKi9fmpvoPwAAAD9zEAAAAAAAAAGyBQAAFgAAAMT3+OOhXes/2CovX5qb6D8AAAA/gxAAAAAAAAABswUAABYAAAAsB0EKXmLrP9gqL1+am+g/AAAAP5IQAAAAAAAACw=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661|4.714996|2.220001|7.0449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93330|recordLength=93399|start=0|end=93330|audioFormat={00001610-0000-0010-8000-00AA00389B71}|audioRate=44100|muted=false|volume=0.8|fadeIn=0|fadeOut=0|videoFormat={34363248-0000-0010-8000-00AA00389B71}|videoRate=15|videoWidth=256|videoHeight=2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UAAAANAAAABwMAAAAAAQAAAAgAAAAECUlua0F0b21WMQIAAAAJBAAAAAkFAAAACQYAAAAJBwAAAAkIAAAADQMFBAAAAAtQZW5TdHJva2VWMQQAAAAKQXR0cmlidXRlcwVUcmFjZQlTdGFydFRpbWUEVHlwZQQEAAQPUGVuQXR0cmlidXRlc1YxAgAAAApJbmtUcmFjZVYxAgAAABAMQWN0aW9uVHlwZVYxAgAAAAIAAAAJCQAAAAkKAAAANCIAAAAAAAAF9f///wxBY3Rpb25UeXBlVjEBAAAAB3ZhbHVlX18ACAIAAAAAAAAAAQUAAAAEAAAACQwAAAAJDQAAAAqKAAAAAAAAAfL////1////AAAAAAEGAAAABAAAAAkPAAAACRAAAABuzAAAAAAAAAHv////9f///wAAAAABBwAAAAQAAAAJEgAAAAkTAAAAQOUAAAAAAAAB7P////X///8AAAAAAQgAAAAEAAAACRUAAAAJFgAAAN7rAAAAAAAAAen////1////AAAAAAUJAAAAD1BlbkF0dHJpYnV0ZXNWMQoAAAAHX2NvbG9yQQdfY29sb3JSB19jb2xvckcHX2NvbG9yQgpGaXRUb0N1cnZlBkhlaWdodA5JZ25vcmVQcmVzc3VyZQ1Jc0hpZ2hsaWdodGVyBVNoYXBlBVdpZHRoAAAAAAAAAAAEAAICAgIBBgEBDEJydXNoU2hhcGVWMQIAAAAGAgAAAP9wMKAAAAAAAAAAIkAAAAXo////DEJydXNoU2hhcGVWMQEAAAAHdmFsdWVfXwAIAgAAAAEAAAAAAAAAAAAiQAUKAAAACklua1RyYWNlVjEDAAAADUxpc3RgMStfaXRlbXMMTGlzdGAxK19zaXplD0xpc3RgMStfdmVyc2lvbgQAABhTaGFyZWQuSW5raW5nLklua1BvaW50W10CAAAACAgCAAAACRkAAABnAgAAZwIAAAEMAAAACQAAAP8AnkkAAAAAAAAAIkAAAAHm////6P///wEAAAAAAAAAAAAiQAENAAAACgAAAAkbAAAAKAIAACgCAAABDwAAAAkAAAD/+7BBAAAAAAAAACJAAAAB5P///+j///8BAAAAAAAAAAAAIkABEAAAAAoAAAAJHQAAAFIBAABSAQAAARIAAAAJAAAA//uwQQAAAAAAAAAiQAAAAeL////o////AQAAAAAAAAAAACJAARMAAAAKAAAACR8AAAAlAAAAJQAAAAEVAAAACQAAAP/7sEEAAAAAAAAAIkAAAAHg////6P///wEAAAAAAAAAAAAiQAEWAAAACgAAAAkhAAAAKQAAACkAAAAHGQAAAAABAAAAAAQAAAQKSW5rUG9pbnRWMQI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/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/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+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+QEAAAn6AQAACfsBAAAJ/AEAAAn9AQAACf4BAAAJ/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/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+AgAACX8CAAAJgAIAAAmBAgAACYICAAAJgwIAAAmEAgAACYUCAAAJhgIAAAmHAgAACYgCAAAOmQEAAAcbAAAAAAEAAAAABAAABApJbmtQb2ludFYxAgA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/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+gIAAAn7AgAACfwCAAAJ/QIAAAn+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/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+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+QMAAAn6AwAACfsDAAAJ/AMAAAn9AwAACf4DAAAJ/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/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+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7YAQAABx0AAAAAAQAAAAACAAAECklua1BvaW50VjECAAAACbEEAAAJsgQAAAmzBAAACbQEAAAJtQQAAAm2BAAACbcEAAAJuAQAAAm5BAAACboEAAAJuwQAAAm8BAAACb0EAAAJvgQAAAm/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+gQAAAn7BAAACfwEAAAJ/QQAAAn+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/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+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+QUAAAn6BQAACfsFAAAJ/AUAAAn9BQAACf4FAAAJ/wUAAAkABgAACQEGAAAJAgYAAA2uBx8AAAAAAQAAAEAAAAAECklua1BvaW50VjECAAAACQMGAAAJBAYAAAkFBgAACQYGAAAJBwYAAAkIBgAACQkGAAAJCgYAAAkLBgAACQwGAAAJDQYAAAkOBgAACQ8GAAAJEAYAAAkRBgAACRIGAAAJEwYAAAkUBgAACRUGAAAJFgYAAAkXBgAACRgGAAAJGQYAAAkaBgAACRsGAAAJHAYAAAkdBgAACR4GAAAJHwYAAAkgBgAACSEGAAAJIgYAAAkjBgAACSQGAAAJJQYAAAkmBgAACScGAAANGwchAAAAAAEAAABAAAAABApJbmtQb2ludFYxAgAAAAkoBgAACSkGAAAJKgYAAAkrBgAACSwGAAAJLQYAAAkuBgAACS8GAAAJMAYAAAkxBgAACTIGAAAJMwYAAAk0BgAACTUGAAAJNgYAAAk3BgAACTgGAAAJOQYAAAk6BgAACTsGAAAJPAYAAAk9BgAACT4GAAAJPwYAAAlABgAACUEGAAAJQgYAAAlDBgAACUQGAAAJRQYAAAlGBgAACUcGAAAJSAYAAAlJBgAACUoGAAAJSwYAAAlMBgAACU0GAAAJTgYAAAlPBgAACVAGAAANFwUiAAAACklua1BvaW50VjEEAAAAAVgBWQ5QcmVzc3VyZUZhY3RvcglUaW1lU3RhbXAAAAAABgYLEAIAAAA4awz8OBiHPwBLbHnMXK0/AAAAPwAAAAAAAAAAASMAAAAiAAAAGMclnI9GiD8AS2x5zFytPwAAAD8AAAAAAAAAAAEkAAAAIgAAAMh+WNw8o4o/AEtsecxcrT8AAAA/ggAAAAAAAAABJQAAACIAAAB4Nosc6v+MPwBLbHnMXK0/AAAAP4IAAAAAAAAAASYAAAAiAAAAOO69XJdcjz8AS2x5zFytPwAAAD+SAAAAAAAAAAEnAAAAIgAAAOQAhZ7Nc5E/AEtsecxcrT8AAAA/kgAAAAAAAAABKAAAACIAAADQrpHu+AqSPwBLbHnMXK0/AAAAP6EAAAAAAAAAASkAAAAiAAAArAqrjk85kz8AS2x5zFytPwAAAD+hAAAAAAAAAAEqAAAAIgAAAJS4t9560JM/AEtsecxcrT8AAAA/oQAAAAAAAAABKwAAACIAAACAZsQupmeUPwBLbHnMXK0/AAAAP7EAAAAAAAAAASwAAAAiAAAAcBTRftH+lD8AS2x5zFytPwAAAD/BAAAAAAAAAAEtAAAAIgAAAEhw6h4oLZY/AEtsecxcrT8AAAA/wQAAAAAAAAABLgAAACIAAAA4HvduU8SWPwBLbHnMXK0/AAAAP9AAAAAAAAAAAS8AAAAiAAAAIMwDv35blz8AS2x5zFytPwAAAD/gAAAAAAAAAAEwAAAAIgAAAAx6EA+q8pc/AEtsecxcrT8AAAA/4AAAAAAAAAABMQAAACIAAADs1SmvACGZPwBLbHnMXK0/AAAAP+8AAAAAAAAAATIAAAAiAAAA0IM2/yu4mT8AS2x5zFytPwAAAD/vAAAAAAAAAAEzAAAAIgAAAKCNXO+tfZs/AEtsecxcrT8AAAA//wAAAAAAAAABNAAAACIAAAB46XWPBKycPwBLbHnMXK0/AAAAP/8AAAAAAAAAATUAAAAiAAAAVEWPL1vanT8AS2x5zFytPwAAAD8PAQAAAAAAAAE2AAAAIgAAACBPtR/dn58/AEtsecxcrT8AAAA/DwEAAAAAAAABNwAAACIAAAByrO2Hr7KgPwBLbHnMXK0/AAAAPx4BAAAAAAAAATgAAAAiAAAAXFr619pJoT8AS2x5zFytPwAAAD8eAQAAAAAAAAE5AAAAIgAAAEoIBygG4aE/AEtsecxcrT8AAAA/LgEAAAAAAAABOgAAACIAAAA2thN4MXiiPwBLbHnMXK0/AAAAPy4BAAAAAAAAATsAAAAiAAAAImQgyFwPoz8AS2x5zFytPwAAAD8+AQAAAAAAAAE8AAAAIgAAAAZpM8Ad8qM/AEtsecxcrT8AAAA/PgEAAAAAAAABPQAAACIAAADyFkAQSYmkPwBLbHnMXK0/AAAAPz4BAAAAAAAAAT4AAAAiAAAA6m1GuN7UpD8AS2x5zFytPwAAAD9NAQAAAAAAAAE/AAAAIgAAAOLETGB0IKU/AEtsecxcrT8AAAA/TQEAAAAAAAABQAAAACIAAADOclmwn7elP0ALkNycsKs/AAAAP10BAAAAAAAAAUEAAAAiAAAAxslfWDUDpj9AC5DcnLCrPwAAAD9dAQAAAAAAAAFCAAAAIgAAALogZgDLTqY/QAuQ3Jywqz8AAAA/bAEAAAAAAAABQwAAACIAAACqznJQ9uWmP4DLsz9tBKo/AAAAP2wBAAAAAAAAAUQAAAAiAAAAniV5+Isxpz+Ay7M/bQSqPwAAAD98AQAAAAAAAAFFAAAAIgAAAI7ThUi3yKc/gMuzP20Eqj8AAAA/fAEAAAAAAAABRgAAACIAAACCKozwTBSoP4DLsz9tBKo/AAAAP4wBAAAAAAAAAUcAAAAiAAAAbtiYQHirqD/gi9eiPVioPwAAAD+MAQAAAAAAAAFIAAAAIgAAAFbdqzg5jqk/4IvXoj1YqD8AAAA/mwEAAAAAAAABSQAAACIAAABKNLLgztmpP+CL16I9WKg/AAAAP5sBAAAAAAAAAUoAAAAiAAAAIpDLgCUIqz9gTPsFDqymPwAAAD+rAQAAAAAAAAFLAAAAIgAAABI+2NBQn6s/oAwfad7/pD8AAAA/qwEAAAAAAAABTAAAACIAAADqmfFwp82sP8DMQsyuU6M/AAAAP7sBAAAAAAAAAU0AAAAiAAAA2kf+wNJkrT/AzELMrlOjPwAAAD+7AQAAAAAAAAFOAAAAIgAAAMr1ChH++60/wMxCzK5Toz8AAAA/ygEAAAAAAAABTwAAACIAAACyoxdhKZOuP8DMQsyuU6M/AAAAP8oBAAAAAAAAAVAAAAAiAAAAQaub1IoGsD9AjWYvf6ehPwAAAD/aAQAAAAAAAAFRAAAAIgAAADsConwgUrA/QI1mL3+noT8AAAA/6QEAAAAAAAABUgAAACIAAAAvWagktp2wP0CNZi9/p6E/AAAAP+kBAAAAAAAAAVMAAAAiAAAAoduxoBYPsT9AjWYvf6ehPwAAAD/5AQAAAAAAAAFUAAAAIgAAAJkyuEisWrE/QI1mL3+noT8AAAA/+QEAAAAAAAABVQAAACIAAACPib7wQaaxP0CNZi9/p6E/AAAAPwkCAAAAAAAAAVYAAAAiAAAACbXBxAzMsT9AjWYvf6ehPwAAAD8JAgAAAAAAAAFXAAAAIgAAAIPgxJjX8bE/QI1mL3+noT8AAAA/CQIAAAAAAAABWAAAACIAAAB7N8tAbT2yP0CNZi9/p6E/AAAAPxgCAAAAAAAAAVkAAAAiAAAA9WLOFDhjsj9AjWYvf6ehPwAAAD8YAgAAAAAAAAFaAAAAIgAAAHOO0egCibI/QI1mL3+noT8AAAA/KAIAAAAAAAABWwAAACIAAADvudS8za6yP0CNZi9/p6E/AAAAPzgCAAAAAAAAAVwAAAAiAAAAZ+XXkJjUsj9AjWYvf6ehPwAAAD84AgAAAAAAAAFdAAAAIgAAAOMQ22Rj+rI/QI1mL3+noT8AAAA/RwIAAAAAAAABXgAAACIAAABhPN44LiCzP0CNZi9/p6E/AAAAP0cCAAAAAAAAAV8AAAAiAAAAV5Pk4MNrsz9AjWYvf6ehPwAAAD9XAgAAAAAAAAFgAAAAIgAAAM++57SOkbM/QI1mL3+noT8AAAA/VwIAAAAAAAABYQAAACIAAADJFe5cJN2zP0CNZi9/p6E/AAAAP1cCAAAAAAAAAWIAAAAiAAAAvWz0BLootD9AjWYvf6ehPwAAAD9mAgAAAAAAAAFjAAAAIgAAALXD+qxPdLQ/QI1mL3+noT8AAAA/ZgIAAAAAAAABZAAAACIAAAAnRgQpsOW0P8DMQsyuU6M/AAAAP3kCAAAAAAAAAWUAAAAiAAAAl8gNpRBXtT/AzELMrlOjPwAAAD+JAgAAAAAAAAFmAAAAIgAAAI8fFE2morU/wMxCzK5Toz8AAAA/iQIAAAAAAAABZwAAACIAAAAJSxchcci1P8DMQsyuU6M/AAAAP5gCAAAAAAAAAWgAAAAiAAAAAaIdyQYUtj/AzELMrlOjPwAAAD+YAgAAAAAAAAFpAAAAIgAAAPX4I3GcX7Y/wMxCzK5Toz8AAAA/qAIAAAAAAAABagAAACIAAABney3t/NC2P8DMQsyuU6M/AAAAP7gCAAAAAAAAAWsAAAAiAAAAX9IzlZIctz/AzELMrlOjPwAAAD+4AgAAAAAAAAFsAAAAIgAAAFcpOj0oaLc/wMxCzK5Toz8AAAA/uAIAAAAAAAABbQAAACIAAABLgEDlvbO3P6AMH2ne/6Q/AAAAP8cCAAAAAAAAAW4AAAAiAAAAvQJKYR4luD+gDB9p3v+kPwAAAD/XAgAAAAAAAAFvAAAAIgAAALVZUAm0cLg/oAwfad7/pD8AAAA/1wIAAAAAAAABcAAAACIAAACjB11Z3we5P6AMH2ne/6Q/AAAAP+YCAAAAAAAAAXEAAAAiAAAAmV5jAXVTuT+gDB9p3v+kPwAAAD/mAgAAAAAAAAFyAAAAIgAAAAE4cyVrELo/oAwfad7/pD8AAAA/9gIAAAAAAAABcwAAACIAAAD5jnnNAFy6P6AMH2ne/6Q/AAAAP/YCAAAAAAAAAXQAAAAiAAAA7eV/dZanuj+gDB9p3v+kPwAAAD8GAwAAAAAAAAF1AAAAIgAAAGkRg0lhzbo/oAwfad7/pD8AAAA/FQMAAAAAAAABdgAAACIAAABXv4+ZjGS7P2BM+wUOrKY/AAAAPxUDAAAAAAAAAXcAAAAiAAAASxaWQSKwuz9gTPsFDqymPwAAAD8VAwAAAAAAAAF4AAAAIgAAAEVtnOm3+7s/YEz7BQ6spj8AAAA/FQMAAAAAAAABeQAAACIAAAC/mJ+9giG8P2BM+wUOrKY/AAAAPyUDAAAAAAAAAXoAAAAiAAAAte+lZRhtvD9gTPsFDqymPwAAAD81AwAAAAAAAAF7AAAAIgAAAK1GrA2uuLw/YEz7BQ6spj8AAAA/RAMAAAAAAAABfAAAACIAAAAncq/heN68P+CL16I9WKg/AAAAP0QDAAAAAAAAAX0AAAAiAAAAH8m1iQ4qvT/gi9eiPVioPwAAAD9EAwAAAAAAAAF+AAAAIgAAAJn0uF3ZT70/4IvXoj1YqD8AAAA/VAMAAAAAAAABfwAAACIAAAAVILwxpHW9P+CL16I9WKg/AAAAP1QDAAAAAAAAAYAAAAAiAAAAj0u/BW+bvT/gi9eiPVioPwAAAD9jAwAAAAAAAAGBAAAAIgAAAAHOyIHPDL4/4IvXoj1YqD8AAAA/YwMAAAAAAAABggAAACIAAAD5JM8pZVi+P+CL16I9WKg/AAAAP3MDAAAAAAAAAYMAAAAiAAAA73vV0fqjvj/gi9eiPVioPwAAAD9zAwAAAAAAAAGEAAAAIgAAAGen2KXFyb4/4IvXoj1YqD8AAAA/gwMAAAAAAAABhQAAACIAAABh/t5NWxW/P+CL16I9WKg/AAAAP4MDAAAAAAAAAYYAAAAiAAAA04DoybuGvz/gi9eiPVioPwAAAD+SAwAAAAAAAAGHAAAAIgAAAMnX7nFR0r8/4IvXoj1YqD8AAAA/kgMAAAAAAAABiAAAACIAAABgl/qM8w7AP+CL16I9WKg/AAAAP5IDAAAAAAAAAYkAAAAiAAAA2sL9YL40wD/gi9eiPVioPwAAAD+iAwAAAAAAAAGKAAAAIgAAAFbuADWJWsA/4IvXoj1YqD8AAAA/sgMAAAAAAAABiwAAACIAAACQrwVzOZPAP+CL16I9WKg/AAAAP7IDAAAAAAAAAYwAAAAiAAAACtsIRwS5wD9gTPsFDqymPwAAAD+yAwAAAAAAAAGNAAAAIgAAAIQGDBvP3sA/YEz7BQ6spj8AAAA/wQMAAAAAAAABjgAAACIAAAACMg/vmQTBP2BM+wUOrKY/AAAAP8EDAAAAAAAAAY8AAAAiAAAAOvMTLUo9wT9gTPsFDqymPwAAAD/RAwAAAAAAAAGQAAAAIgAAALYeFwEVY8E/YEz7BQ6spj8AAAA/0QMAAAAAAAABkQAAACIAAABytBhr+nXBP2BM+wUOrKY/AAAAP+ADAAAAAAAAAZIAAAAiAAAA7t8bP8WbwT+gDB9p3v+kPwAAAD/gAwAAAAAAAAGTAAAAIgAAAKx1HamqrsE/oAwfad7/pD8AAAA/8AMAAAAAAAABlAAAACIAAADmNiLnWufBP6AMH2ne/6Q/AAAAPwAEAAAAAAAAAZUAAAAiAAAAoMwjUUD6wT+gDB9p3v+kPwAAAD8ABAAAAAAAAAGWAAAAIgAAAB74JiULIMI/oAwfad7/pD8AAAA/DwQAAAAAAAABlwAAACIAAACYIyr51UXCP8DMQsyuU6M/AAAAPw8EAAAAAAAAAZgAAAAiAAAAFE8tzaBrwj/AzELMrlOjPwAAAD8PBAAAAAAAAAGZAAAAIgAAAEwQMgtRpMI/wMxCzK5Toz8AAAA/HwQAAAAAAAABmgAAACIAAADKOzXfG8rCP8DMQsyuU6M/AAAAPx8EAAAAAAAAAZsAAAAiAAAARGc4s+bvwj/AzELMrlOjPwAAAD8vBAAAAAAAAAGcAAAAIgAAAL6SO4exFcM/QI1mL3+noT8AAAA/PgQAAAAAAAABnQAAACIAAAA8vj5bfDvDP0CNZi9/p6E/AAAAPz4EAAAAAAAAAZ4AAAAiAAAAcn9DmSx0wz9AjWYvf6ehPwAAAD8+BAAAAAAAAAGfAAAAIgAAAKxASNfcrMM/AJsUJZ/2nz8AAAA/TgQAAAAAAAABoAAAACIAAADmAU0VjeXDPwCbFCWf9p8/AAAAP04EAAAAAAAAAaEAAAAiAAAAmu5UJwhExD8AmxQln/afPwAAAD9dBAAAAAAAAAGiAAAAIgAAABQaWPvSacQ/wJyjseBFmT8AAAA/XQQAAAAAAAABowAAACIAAABO21w5g6LEP8Cco7HgRZk/AAAAP20EAAAAAAAAAaQAAAAiAAAABMhkS/4AxT/AnKOx4EWZPwAAAD9tBAAAAAAAAAGlAAAAIgAAAH7zZx/JJsU/wJyjseBFmT8AAAA/bQQAAAAAAAABpgAAACIAAAD6Hmvzk0zFP4AbXOs/npw/AAAAP30EAAAAAAAAAacAAAAiAAAAdEpux15yxT+AG1zrP56cPwAAAD99BAAAAAAAAAGoAAAAIgAAAPB1cZspmMU/AJsUJZ/2nz8AAAA/kAQAAAAAAAABqQAAACIAAAAoN3bZ2dDFP0CNZi9/p6E/AAAAP6AEAAAAAAAAAaoAAAAiAAAAYvh6F4oJxj/AzELMrlOjPwAAAD+gBAAAAAAAAAGrAAAAIgAAANwjfutUL8Y/oAwfad7/pD8AAAA/oAQAAAAAAAABrAAAACIAAABaT4G/H1XGP6AMH2ne/6Q/AAAAP7AEAAAAAAAAAa0AAAAiAAAADjyJ0Zqzxj+gDB9p3v+kPwAAAD+wBAAAAAAAAAGuAAAAIgAAAIZnjKVl2cY/YEz7BQ6spj8AAAA/vwQAAAAAAAABrwAAACIAAAAGk495MP/GP2BM+wUOrKY/AAAAP78EAAAAAAAAAbAAAAAiAAAAfr6STfskxz9gTPsFDqymPwAAAD/PBAAAAAAAAAGxAAAAIgAAALh/l4urXcc/4IvXoj1YqD8AAAA/zwQAAAAAAAABsgAAACIAAAAyq5pfdoPHP+CL16I9WKg/AAAAP88EAAAAAAAAAbMAAAAiAAAArtadM0Gpxz+Ay7M/bQSqPwAAAD/eBAAAAAAAAAG0AAAAIgAAACgCoQcMz8c/gMuzP20Eqj8AAAA/3gQAAAAAAAABtQAAACIAAAAgWaevoRrIP4DLsz9tBKo/AAAAP+4EAAAAAAAAAbYAAAAiAAAAFrCtVzdmyD+Ay7M/bQSqPwAAAD/+BAAAAAAAAAG3AAAAIgAAAJLbsCsCjMg/gMuzP20Eqj8AAAA//gQAAAAAAAABuAAAACIAAADMnLVpssTIP0ALkNycsKs/AAAAPw0FAAAAAAAAAbkAAAAiAAAARsi4PX3qyD9AC5DcnLCrPwAAAD8NBQAAAAAAAAG6AAAAIgAAAAJeuqdi/cg/QAuQ3Jywqz8AAAA/HQUAAAAAAAABuwAAACIAAACAib17LSPJP0ALkNycsKs/AAAAPx0FAAAAAAAAAbwAAAAiAAAA+rTAT/hIyT8AS2x5zFytPwAAAD8tBQAAAAAAAAG9AAAAIgAAALZKwrndW8k/AEtsecxcrT8AAAA/LQUAAAAAAAABvgAAACIAAAAydsWNqIHJPwBLbHnMXK0/AAAAPy0FAAAAAAAAAb8AAAAiAAAArqHIYXOnyT8AS2x5zFytPwAAAD88BQAAAAAAAAHAAAAAIgAAACrNyzU+zck/AEtsecxcrT8AAAA/PAUAAAAAAAABwQAAACIAAACi+M4JCfPJPwBLbHnMXK0/AAAAP0wFAAAAAAAAAcIAAAAiAAAA3rnTR7kryj8AS2x5zFytPwAAAD9bBQAAAAAAAAHDAAAAIgAAAFrl1huEUco/AEtsecxcrT8AAAA/WwUAAAAAAAABxAAAACIAAABQPN3DGZ3KPwBLbHnMXK0/AAAAP2sFAAAAAAAAAcUAAAAiAAAAfFToqV8hyz8AS2x5zFytPwAAAD9ABwAAAAAAAAHGAAAAIgAAADRB8Lvaf8s/AEtsecxcrT8AAAA/QAcAAAAAAAABxwAAACIAAACmw/k3O/HLPwBLbHnMXK0/AAAAP08HAAAAAAAAAcgAAAAiAAAA3IT+despzD8AS2x5zFytPwAAAD9PBwAAAAAAAAHJAAAAIgAAAFAHCPJLm8w/AEtsecxcrT8AAAA/XwcAAAAAAAABygAAACIAAACGyAww/NPMPwBLbHnMXK0/AAAAP18HAAAAAAAAAcsAAAAiAAAAgB8T2JEfzT8AS2x5zFytPwAAAD9vBwAAAAAAAAHMAAAAIgAAAGzNHyi9ts0/AEtsecxcrT8AAAA/fgcAAAAAAAABzQAAACIAAADo+CL8h9zNP6CKSBb8CK8/AAAAP34HAAAAAAAAAc4AAAAiAAAAnOUqDgM7zj+gikgW/AivPwAAAD+OBwAAAAAAAAHPAAAAIgAAABgRLuLNYM4/oIpIFvwIrz8AAAA/jgcAAAAAAAAB0AAAACIAAACSPDG2mIbOP6CKSBb8CK8/AAAAP44HAAAAAAAAAdEAAAAiAAAATtIyIH6Zzj+gikgW/AivPwAAAD+eBwAAAAAAAAHSAAAAIgAAAMz9NfRIv84/oIpIFvwIrz8AAAA/rQcAAAAAAAAB0wAAACIAAADCVDyc3grPP6CKSBb8CK8/AAAAP60HAAAAAAAAAdQAAAAiAAAAgOo9BsQdzz+gikgW/AivPwAAAD+9BwAAAAAAAAHVAAAAIgAAAPgVQdqOQ88/oIpIFvwIrz8AAAA/vQcAAAAAAAAB1gAAACIAAAC4q0JEdFbPP6CKSBb8CK8/AAAAP8wHAAAAAAAAAdcAAAAiAAAANNdFGD98zz+gikgW/AivPwAAAD/MBwAAAAAAAAHYAAAAIgAAAK4CSewJos8/oIpIFvwIrz8AAAA/3AcAAAAAAAAB2QAAACIAAABsmEpW77TPP6CKSBb8CK8/AAAAP9wHAAAAAAAAAdoAAAAiAAAAKi5MwNTHzz+gikgW/AivPwAAAD/sBwAAAAAAAAHbAAAAIgAAAOjDTSq62s8/oIpIFvwIrz8AAAA/7AcAAAAAAAAB3AAAACIAAACmWU+Un+3PP6CKSBb8CK8/AAAAP/sHAAAAAAAAAd0AAAAiAAAAkUIpNLUJ0D+gikgW/AivPwAAAD/7BwAAAAAAAAHeAAAAIgAAAC2jK1MNJtA/oIpIFvwIrz8AAAA/CwgAAAAAAAAB3wAAACIAAAAMbiwIgC/QP6CKSBb8CK8/AAAAPwsIAAAAAAAAAeAAAAAiAAAAyQMucmVC0D+gikgW/AivPwAAAD8LCAAAAAAAAAHhAAAAIgAAAIeZL9xKVdA/oIpIFvwIrz8AAAA/GwgAAAAAAAAB4gAAACIAAABELzFGMGjQPwBLbHnMXK0/AAAAPyoIAAAAAAAAAeMAAAAiAAAA4I8zZYiE0D8AS2x5zFytPwAAAD8qCAAAAAAAAAHkAAAAIgAAAJ8lNc9tl9A/AEtsecxcrT8AAAA/KggAAAAAAAAB5QAAACIAAABcuzY5U6rQPwBLbHnMXK0/AAAAPzoIAAAAAAAAAeYAAAAiAAAAGlE4ozi90D9AC5DcnLCrPwAAAD86CAAAAAAAAAHnAAAAIgAAANfmOQ0e0NA/QAuQ3Jywqz8AAAA/SQgAAAAAAAAB6AAAACIAAAB1RzwsduzQP0ALkNycsKs/AAAAP0kIAAAAAAAAAekAAAAiAAAAMt09llv/0D9AC5DcnLCrPwAAAD9ZCAAAAAAAAAHqAAAAIgAAAIzTQR+ZLtE/QAuQ3Jywqz8AAAA/aQgAAAAAAAAB6wAAACIAAADmyUWo1l3RP0ALkNycsKs/AAAAP2kIAAAAAAAAAewAAAAiAAAAgipIxy560T9AC5DcnLCrPwAAAD94CAAAAAAAAAHtAAAAIgAAACCLSuaGltE/QAuQ3Jywqz8AAAA/eAgAAAAAAAAB7gAAACIAAAC760wF37LRP0ALkNycsKs/AAAAP4gIAAAAAAAAAe8AAAAiAAAAWUxPJDfP0T9AC5DcnLCrPwAAAD+ICAAAAAAAAAHwAAAAIgAAANN3UvgB9dE/QAuQ3Jywqz8AAAA/mAgAAAAAAAAB8QAAACIAAABv2FQXWhHSP4DLsz9tBKo/AAAAP5gIAAAAAAAAAfIAAAAiAAAADDlXNrIt0j+Ay7M/bQSqPwAAAD+YCAAAAAAAAAHzAAAAIgAAAMnOWKCXQNI/gMuzP20Eqj8AAAA/qwgAAAAAAAAB9AAAACIAAACHZFoKfVPSP+CL16I9WKg/AAAAP6sIAAAAAAAAAfUAAAAiAAAAI8VcKdVv0j/gi9eiPVioPwAAAD+7CAAAAAAAAAH2AAAAIgAAAOFaXpO6gtI/4IvXoj1YqD8AAAA/uwgAAAAAAAAB9wAAACIAAAB9u2CyEp/SP+CL16I9WKg/AAAAP8oIAAAAAAAAAfgAAAAiAAAAPFFiHPix0j/gi9eiPVioPwAAAD/aCAAAAAAAAAH5AAAAIgAAANmxZDtQztI/4IvXoj1YqD8AAAA/2ggAAAAAAAAB+gAAACIAAACVR2alNeHSP+CL16I9WKg/AAAAP+oIAAAAAAAAAfsAAAAiAAAAM6hoxI390j/gi9eiPVioPwAAAD/qCAAAAAAAAAH8AAAAIgAAAM4Ia+PlGdM/4IvXoj1YqD8AAAA/6ggAAAAAAAAB/QAAACIAAABqaW0CPjbTP+CL16I9WKg/AAAAP/kIAAAAAAAAAf4AAAAiAAAAxV9xi3tl0z/gi9eiPVioPwAAAD/5CAAAAAAAAAH/AAAAIgAAAIL1cvVgeNM/4IvXoj1YqD8AAAA/CQkAAAAAAAABAAEAACIAAAC8tnczEbHTP+CL16I9WKg/AAAAPwkJAAAAAAAAAQEBAAAiAAAAWBd6UmnN0z/gi9eiPVioPwAAAD8ZCQAAAAAAAAECAQAAIgAAAPV3fHHB6dM/4IvXoj1YqD8AAAA/GQkAAAAAAAABAwEAACIAAABOboD6/hjUP+CL16I9WKg/AAAAPygJAAAAAAAAAQQBAAAiAAAADASCZOQr1D/gi9eiPVioPwAAAD8oCQAAAAAAAAEFAQAAIgAAAMuZg87JPtQ/4IvXoj1YqD8AAAA/OAkAAAAAAAABBgEAACIAAACHL4U4r1HUP+CL16I9WKg/AAAAPzgJAAAAAAAAAQcBAAAiAAAAJZCHVwdu1D/gi9eiPVioPwAAAD84CQAAAAAAAAEIAQAAIgAAAOElicHsgNQ/4IvXoj1YqD8AAAA/RwkAAAAAAAABCQEAACIAAACgu4or0pPUP+CL16I9WKg/AAAAP1cJAAAAAAAAAQoBAAAiAAAAXFGMlbem1D/gi9eiPVioPwAAAD9XCQAAAAAAAAELAQAAIgAAAPqxjrQPw9Q/4IvXoj1YqD8AAAA/ZwkAAAAAAAABDAEAACIAAAC2R5Ae9dXUP+CL16I9WKg/AAAAP2cJAAAAAAAAAQ0BAAAiAAAAdd2RiNro1D/gi9eiPVioPwAAAD92CQAAAAAAAAEOAQAAIgAAADJzk/K/+9Q/4IvXoj1YqD8AAAA/dgkAAAAAAAABDwEAACIAAADP05URGBjVP+CL16I9WKg/AAAAP4YJAAAAAAAAARABAAAiAAAArp6Wxooh1T/gi9eiPVioPwAAAD+GCQAAAAAAAAERAQAAIgAAAGs0mDBwNNU/4IvXoj1YqD8AAAA/lgkAAAAAAAABEgEAACIAAABL/5jl4j3VP+CL16I9WKg/AAAAP5YJAAAAAAAAARMBAAAiAAAAKMqZmlVH1T/gi9eiPVioPwAAAD+WCQAAAAAAAAEUAQAAIgAAAAiVmk/IUNU/4IvXoj1YqD8AAAA/pQkAAAAAAAABFQEAACIAAACDwJ0jk3bVP+CL16I9WKg/AAAAP6UJAAAAAAAAARYBAAAiAAAAQFafjXiJ1T/gi9eiPVioPwAAAD+1CQAAAAAAAAEXAQAAIgAAAN62oazQpdU/4IvXoj1YqD8AAAA/xAkAAAAAAAABGAEAACIAAAB6F6TLKMLVP+CL16I9WKg/AAAAP8QJAAAAAAAAARkBAAAiAAAAFXim6oDe1T/gi9eiPVioPwAAAD/ECQAAAAAAAAEaAQAAIgAAALPYqAnZ+tU/4IvXoj1YqD8AAAA/1AkAAAAAAAABGwEAACIAAAAuBKzdoyDWP+CL16I9WKg/AAAAP9QJAAAAAAAAARwBAAAiAAAAy2Su/Ps81j/gi9eiPVioPwAAAD/kCQAAAAAAAAEdAQAAIgAAAIf6r2bhT9Y/4IvXoj1YqD8AAAA/5AkAAAAAAAABHgEAACIAAABFkLHQxmLWP+CL16I9WKg/AAAAP/MJAAAAAAAAAR8BAAAiAAAAIluyhTls1j/gi9eiPVioPwAAAD/zCQAAAAAAAAEgAQAAIgAAAAMmszqsddY/4IvXoj1YqD8AAAA/AwoAAAAAAAABIQEAACIAAADi8LPvHn/WP2BM+wUOrKY/AAAAPwMKAAAAAAAAASIBAAAiAAAAflG2Dneb1j9gTPsFDqymPwAAAD8TCgAAAAAAAAEjAQAAIgAAADznt3hcrtY/YEz7BQ6spj8AAAA/EwoAAAAAAAABJAEAACIAAACV3bsBmt3WP2BM+wUOrKY/AAAAP80LAAAAAAAAASUBAAAiAAAAMj6+IPL51j9gTPsFDqymPwAAAD/dCwAAAAAAAAEmAQAAIgAAAM6ewD9KFtc/YEz7BQ6spj8AAAA/3QsAAAAAAAABJwEAACIAAAAolcTIh0XXP2BM+wUOrKY/AAAAP+wLAAAAAAAAASgBAAAiAAAAxvXG599h1z9gTPsFDqymPwAAAD/sCwAAAAAAAAEpAQAAIgAAAGJWyQY4ftc/YEz7BQ6spj8AAAA//AsAAAAAAAABKgEAACIAAAAg7MpwHZHXP2BM+wUOrKY/AAAAP/wLAAAAAAAAASsBAAAiAAAAvEzNj3Wt1z9gTPsFDqymPwAAAD8MDAAAAAAAAAEsAQAAIgAAAHnizvlawNc/YEz7BQ6spj8AAAA/DAwAAAAAAAABLQEAACIAAAA2eNBjQNPXP2BM+wUOrKY/AAAAPwwMAAAAAAAAAS4BAAAiAAAA9Q3SzSXm1z9gTPsFDqymPwAAAD8bDAAAAAAAAAEvAQAAIgAAAJJu1Ox9Atg/YEz7BQ6spj8AAAA/GwwAAAAAAAABMAEAACIAAABOBNZWYxXYP2BM+wUOrKY/AAAAPysMAAAAAAAAATEBAAAiAAAA62TYdbsx2D9gTPsFDqymPwAAAD8rDAAAAAAAAAEyAQAAIgAAAKn62d+gRNg/YEz7BQ6spj8AAAA/OgwAAAAAAAABMwEAACIAAABGW9z++GDYP2BM+wUOrKY/AAAAPzoMAAAAAAAAATQBAAAiAAAAwIbf0sOG2D9gTPsFDqymPwAAAD9KDAAAAAAAAAE1AQAAIgAAAH8c4Typmdg/YEz7BQ6spj8AAAA/SgwAAAAAAAABNgEAACIAAAAbfeNbAbbYP2BM+wUOrKY/AAAAP1oMAAAAAAAAATcBAAAiAAAAtt3lelnS2D9gTPsFDqymPwAAAD9aDAAAAAAAAAE4AQAAIgAAAFQ+6Jmx7tg/YEz7BQ6spj8AAAA/aQwAAAAAAAABOQEAACIAAADvnuq4CQvZP2BM+wUOrKY/AAAAP2kMAAAAAAAAAToBAAAiAAAAa8rtjNQw2T9gTPsFDqymPwAAAD95DAAAAAAAAAE7AQAAIgAAAAcr8KssTdk/YEz7BQ6spj8AAAA/eQwAAAAAAAABPAEAACIAAADFwPEVEmDZP2BM+wUOrKY/AAAAP3kMAAAAAAAAAT0BAAAiAAAApIvyyoRp2T9gTPsFDqymPwAAAD+YDAAAAAAAAAE+AQAAIgAAAEDs9Onchdk/YEz7BQ6spj8AAAA/mAwAAAAAAAABPwEAACIAAADcTPcINaLZP2BM+wUOrKY/AAAAP6gMAAAAAAAAAUABAAAiAAAAvhf4vaer2T9gTPsFDqymPwAAAD+oDAAAAAAAAAFBAQAAIgAAAHqt+SeNvtk/YEz7BQ6spj8AAAA/twwAAAAAAAABQgEAACIAAAA4Q/uRctHZP2BM+wUOrKY/AAAAP7cMAAAAAAAAAUMBAAAiAAAA1KP9sMrt2T9gTPsFDqymPwAAAD/HDAAAAAAAAAFEAQAAIgAAAJI5/xqwANo/YEz7BQ6spj8AAAA/xwwAAAAAAAABRQEAACIAAABOzwCFlRPaP2BM+wUOrKY/AAAAP9cMAAAAAAAAAUYBAAAiAAAAqcUEDtNC2j9gTPsFDqymPwAAAD/mDAAAAAAAAAFHAQAAIgAAAEUmBy0rX9o/YEz7BQ6spj8AAAA/5gwAAAAAAAABSAEAACIAAAADvAiXEHLaP2BM+wUOrKY/AAAAP/YMAAAAAAAAAUkBAAAiAAAAwVEKAfaE2j9gTPsFDqymPwAAAD/2DAAAAAAAAAFKAQAAIgAAAF2yDCBOodo/YEz7BQ6spj8AAAA/9gwAAAAAAAABSwEAACIAAAAdSA6KM7TaP2BM+wUOrKY/AAAAPwYNAAAAAAAAAUwBAAAiAAAA290P9BjH2j9gTPsFDqymPwAAAD8VDQAAAAAAAAFNAQAAIgAAAJVzEV7+2do/YEz7BQ6spj8AAAA/FQ0AAAAAAAABTgEAACIAAABVCRPI4+zaP2BM+wUOrKY/AAAAPxUNAAAAAAAAAU8BAAAiAAAA8WkV5zsJ2z9gTPsFDqymPwAAAD8lDQAAAAAAAAFQAQAAIgAAAK//FlEhHNs/YEz7BQ6spj8AAAA/JQ0AAAAAAAABUQEAACIAAABrlRi7Bi/bP2BM+wUOrKY/AAAAPzQNAAAAAAAAAVIBAAAiAAAAKSsaJexB2z9gTPsFDqymPwAAAD9EDQAAAAAAAAFTAQAAIgAAAMWLHEREXts/4IvXoj1YqD8AAAA/RA0AAAAAAAABVAEAACIAAACjVh35tmfbP+CL16I9WKg/AAAAP0QNAAAAAAAAAVUBAAAiAAAAYeweY5x62z+Ay7M/bQSqPwAAAD9UDQAAAAAAAAFWAQAAIgAAACGCIM2Bjds/gMuzP20Eqj8AAAA/VA0AAAAAAAABVwEAACIAAADdFyI3Z6DbP4DLsz9tBKo/AAAAP2MNAAAAAAAAAVgBAAAiAAAAm60joUyz2z+Ay7M/bQSqPwAAAD9jDQAAAAAAAAFZAQAAIgAAAFlDJQsyxts/QAuQ3Jywqz8AAAA/cw0AAAAAAAABWgEAACIAAAAV2SZ1F9nbP0ALkNycsKs/AAAAP3MNAAAAAAAAAVsBAAAiAAAA96MnKori2z9AC5DcnLCrPwAAAD+DDQAAAAAAAAFcAQAAIgAAALE5KZRv9ds/QAuQ3Jywqz8AAAA/gw0AAAAAAAABXQEAACIAAABPmiuzxxHcP0ALkNycsKs/AAAAP5INAAAAAAAAAV4BAAAiAAAADTAtHa0k3D9AC5DcnLCrPwAAAD+SDQAAAAAAAAFfAQAAIgAAAMvFLoeSN9w/QAuQ3Jywqz8AAAA/og0AAAAAAAABYAEAACIAAACJWzDxd0rcP0ALkNycsKs/AAAAP6INAAAAAAAAAWEBAAAiAAAARfExW11d3D9AC5DcnLCrPwAAAD+xDQAAAAAAAAFiAQAAIgAAAONRNHq1edw/QAuQ3Jywqz8AAAA/sQ0AAAAAAAABYwEAACIAAADBHDUvKIPcP0ALkNycsKs/AAAAP7ENAAAAAAAAAWQBAAAiAAAAfbI2mQ2W3D9AC5DcnLCrPwAAAD/BDQAAAAAAAAFlAQAAIgAAAF19N06An9w/QAuQ3Jywqz8AAAA/0Q0AAAAAAAABZgEAACIAAAAbEzm4ZbLcP0ALkNycsKs/AAAAP9ENAAAAAAAAAWcBAAAiAAAA2ag6IkvF3D9AC5DcnLCrPwAAAD/RDQAAAAAAAAFoAQAAIgAAALdzO9e9ztw/QAuQ3Jywqz8AAAA/4A0AAAAAAAABaQEAACIAAACXPjyMMNjcP0ALkNycsKs/AAAAP+ANAAAAAAAAAWoBAAAiAAAAdQk9QaPh3D9AC5DcnLCrPwAAAD/wDQAAAAAAAAFrAQAAIgAAADOfPquI9Nw/QAuQ3Jywqz8AAAA/8A0AAAAAAAABbAEAACIAAAARaj9g+/3cP0ALkNycsKs/AAAAPwAOAAAAAAAAAW0BAAAiAAAAEWo/YPv93D+Ay7M/bQSqPwAAAD8ADgAAAAAAAAFuAQAAIgAAAI+VQjTGI90/gMuzP20Eqj8AAAA/AA4AAAAAAAABbwEAACIAAADpi0a9A1PdP0ALkNycsKs/AAAAPw8OAAAAAAAAAXABAAAiAAAAIU1L+7OL3T9AC5DcnLCrPwAAAD/tDwAAAAAAAAFxAQAAIgAAADfZUO7Wzd0/QAuQ3Jywqz8AAAA/7Q8AAAAAAAABcgEAACIAAACzBFTCofPdPwBLbHnMXK0/AAAAP/wPAAAAAAAAAXMBAAAiAAAA68VYAFIs3j8AS2x5zFytPwAAAD/8DwAAAAAAAAF0AQAAIgAAAEe8XImPW94/AEtsecxcrT8AAAA/DBAAAAAAAAABdQEAACIAAAA9E2MxJafeP/CEAKitMLE/AAAAPwwQAAAAAAAAAXYBAAAiAAAA+6hkmwq63j/whACorTCxPwAAAD8bEAAAAAAAAAF3AQAAIgAAALc+ZgXwzN4/4KRudsUGsj8AAAA/KxAAAAAAAAABeAEAACIAAAB31Gdv1d/eP+CkbnbFBrI/AAAAPysQAAAAAAAAAXkBAAAiAAAAMWpp2bry3j/gpG52xQayPwAAAD8rEAAAAAAAAAF6AQAAIgAAAM/Ka/gSD98/wMTcRN3csj8AAAA/OxAAAAAAAAABewEAACIAAABL9m7M3TTfP8DE3ETd3LI/AAAAPzsQAAAAAAAAAXwBAAAiAAAAQU11dHOA3z+A5EoT9bKzPwAAAD9KEAAAAAAAAAF9AQAAIgAAAN2td5PLnN8/gORKE/Wysz8AAAA/WhAAAAAAAAABfgEAACIAAAAXb3zRe9XfP4DkShP1srM/AAAAP1oQAAAAAAAAAX8BAAAiAAAAtc9+8NPx3z+A5EoT9bKzPwAAAD9qEAAAAAAAAAGAAQAAIgAAAJf9QGLPC+A/gORKE/Wysz8AAAA/ahAAAAAAAAABgQEAACIAAABUk0LMtB7gP4DkShP1srM/AAAAP3kQAAAAAAAAAYIBAAAiAAAAosPD2+As4D+A5EoT9bKzPwAAAD+JEAAAAAAAAAGDAQAAIgAAAGFZxUXGP+A/gORKE/Wysz8AAAA/iRAAAAAAAAABhAEAACIAAABAJMb6OEngP4DkShP1srM/AAAAP4kQAAAAAAAAAYUBAAAiAAAAjlRHCmVX4D+A5EoT9bKzPwAAAD+JEAAAAAAAAAGGAQAAIgAAAG0fSL/XYOA/gORKE/Wysz8AAAA/mBAAAAAAAAABhwEAACIAAABK6kh0SmrgP4DkShP1srM/AAAAP5gQAAAAAAAAAYgBAAAiAAAAu0/JzgNv4D+A5EoT9bKzPwAAAD+oEAAAAAAAAAGJAQAAIgAAAHjlyjjpgeA/UAS54QyJtD8AAAA/uBAAAAAAAAABigEAACIAAABXsMvtW4vgP1AEueEMibQ/AAAAP7gQAAAAAAAAAYsBAAAiAAAANnvMos6U4D9QBLnhDIm0PwAAAD/FEAAAAAAAAAGMAQAAIgAAABVGzVdBnuA/UAS54QyJtD8AAAA/xRAAAAAAAAABjQEAACIAAABjdk5nbazgP1AEueEMibQ/AAAAP9UQAAAAAAAAAY4BAAAiAAAAQkFPHOC14D9QBLnhDIm0PwAAAD/VEAAAAAAAAAGPAQAAIgAAACAMUNFSv+A/UAS54QyJtD8AAAA/5RAAAAAAAAABkAEAACIAAAD+1lCGxcjgP1AEueEMibQ/AAAAP+UQAAAAAAAAAZEBAAAiAAAA3qFROzjS4D9QBLnhDIm0PwAAAD/lEAAAAAAAAAGSAQAAIgAAAC3S0kpk4OA/MCQnsCRftT8AAAA/9BAAAAAAAAABkwEAACIAAAB7AlRakO7gPzAkJ7AkX7U/AAAAP/QQAAAAAAAAAZQBAAAiAAAAOJhVxHUB4T8wJCewJF+1PwAAAD8EEQAAAAAAAAGVAQAAIgAAAPUtVy5bFOE/MCQnsCRftT8AAAA/BBEAAAAAAAABlgEAACIAAADV+FfjzR3hPzAkJ7AkX7U/AAAAPxMRAAAAAAAAAZcBAAAiAAAAtMNYmEAn4T8wJCewJF+1PwAAAD8TEQAAAAAAAAGYAQAAIgAAAJOOWU2zMOE/MCQnsCRftT8AAAA/IxEAAAAAAAABmQEAACIAAADgvtpc3z7hPxBElX48NbY/AAAAPyMRAAAAAAAAAZoBAAAiAAAAwInbEVJI4T/wYwNNVAu3PwAAAD8zEQAAAAAAAAGbAQAAIgAAAJ5U3MbEUeE/8GMDTVQLtz8AAAA/QhEAAAAAAAABnAEAACIAAAB8H917N1vhP/BjA01UC7c/AAAAP0IRAAAAAAAAAZ0BAAAiAAAAXOrdMKpk4T/wYwNNVAu3PwAAAD9CEQAAAAAAAAGeAQAAIgAAABqA35qPd+E/8GMDTVQLtz8AAAA/QhEAAAAAAAABnwEAACIAAADXFeEEdYrhP/BjA01UC7c/AAAAP1IRAAAAAAAAAaABAAAiAAAAteDhueeT4T/wYwNNVAu3PwAAAD9SEQAAAAAAAAGhAQAAIgAAAHR24yPNpuE/8GMDTVQLtz8AAAA/YhEAAAAAAAABogEAACIAAADCpmQz+bThP/BjA01UC7c/AAAAP2IRAAAAAAAAAaMBAAAiAAAA76Hm95fM4T/wYwNNVAu3PwAAAD9xEQAAAAAAAAGkAQAAIgAAAK036GF93+E/8GMDTVQLtz8AAAA/cREAAAAAAAABpQEAACIAAADZMmomHPfhP/BjA01UC7c/AAAAP4ERAAAAAAAAAaYBAAAiAAAAl8hrkAEK4j/wYwNNVAu3PwAAAD+BEQAAAAAAAAGnAQAAIgAAAFVebfrmHOI/8GMDTVQLtz8AAAA/kBEAAAAAAAABqAEAACIAAACjju4JEyviP/BjA01UC7c/AAAAP5ARAAAAAAAAAakBAAAiAAAAYCTwc/g94j/wYwNNVAu3PwAAAD+gEQAAAAAAAAGqAQAAIgAAAEDv8ChrR+I/8GMDTVQLtz8AAAA/oBEAAAAAAAABqwEAACIAAABt6nLtCV/iP/BjA01UC7c/AAAAP7ARAAAAAAAAAawBAAAiAAAACUt1DGJ74j/wYwNNVAu3PwAAAD+wEQAAAAAAAAGtAQAAIgAAAMbgdnZHjuI/8GMDTVQLtz8AAAA/vxEAAAAAAAABrgEAACIAAAAVEfiFc5ziP/BjA01UC7c/AAAAP78RAAAAAAAAAa8BAAAiAAAAsXH6pMu44j/wYwNNVAu3PwAAAD+/EQAAAAAAAAGwAQAAIgAAAN5sfGlq0OI/8GMDTVQLtz8AAAA/zxEAAAAAAAABsQEAACIAAAB8zX6IwuziPxBElX48NbY/AAAAP88RAAAAAAAAAbIBAAAiAAAAOWOA8qf/4j8QRJV+PDW2PwAAAD/fEQAAAAAAAAGzAQAAIgAAAGZeArdGF+M/EESVfjw1tj8AAAA/7hEAAAAAAAABtAEAACIAAAC0joPGciXjPxBElX48NbY/AAAAP+4RAAAAAAAAAbUBAAAiAAAAk1mEe+Uu4z8QRJV+PDW2PwAAAD/uEQAAAAAAAAG2AQAAIgAAAOGJBYsRPeM/EESVfjw1tj8AAAA//hEAAAAAAAABtwEAACIAAAB96geqaVnjPxBElX48NbY/AAAAP/4RAAAAAAAAAbgBAAAiAAAA+RULfjR/4z/wIpgj4w+8PwAAAD8NEgAAAAAAAAG5AQAAIgAAAHRBDlL/pOM/8CKYI+MPvD8AAAA/5xMAAAAAAAABugEAACIAAAAx1w+85LfjP/AimCPjD7w/AAAAP/cTAAAAAAAAAbsBAAAiAAAAzjcS2zzU4z/wIpgj4w+8PwAAAD/3EwAAAAAAAAG8AQAAIgAAAK0CE5Cv3eM/8CKYI+MPvD8AAAA/BhQAAAAAAAABvQEAACIAAAD7MpSf2+vjP/AimCPjD7w/AAAAPwYUAAAAAAAAAb4BAAAiAAAAuciVCcH+4z/wIpgj4w+8PwAAAD8WFAAAAAAAAAG/AQAAIgAAAAf5FhntDOQ/8CKYI+MPvD8AAAA/FhQAAAAAAAABwAEAACIAAADmwxfOXxbkP/AimCPjD7w/AAAAPyYUAAAAAAAAAcEBAAAiAAAAo1kZOEUp5D/wIpgj4w+8PwAAAD8mFAAAAAAAAAHCAQAAIgAAANBUm/zjQOQ/8CKYI+MPvD8AAAA/NRQAAAAAAAABwwEAACIAAACO6pxmyVPkP/AimCPjD7w/AAAAPzUUAAAAAAAAAcQBAAAiAAAAKkufhSFw5D/wIpgj4w+8PwAAAD9FFAAAAAAAAAHFAQAAIgAAAFdGIUrAh+Q/8CKYI+MPvD8AAAA/RRQAAAAAAAABxgEAACIAAAD0piNpGKTkP/AimCPjD7w/AAAAP0UUAAAAAAAAAccBAAAiAAAAsTwl0/225D/wIpgj4w+8PwAAAD9VFAAAAAAAAAHIAQAAIgAAAN83p5eczuQ/8CKYI+MPvD8AAAA/VRQAAAAAAAAByQEAACIAAAAtaCinyNzkP/AimCPjD7w/AAAAP2QUAAAAAAAAAcoBAAAiAAAACjMpXDvm5D/wIpgj4w+8PwAAAD9kFAAAAAAAAAHLAQAAIgAAAFpjqmtn9OQ/8CKYI+MPvD8AAAA/dBQAAAAAAAABzAEAACIAAACokyt7kwLlP/AimCPjD7w/AAAAP3QUAAAAAAAAAc0BAAAiAAAAh14sMAYM5T/wIpgj4w+8PwAAAD+DFAAAAAAAAAHOAQAAIgAAANWOrT8yGuU/8CKYI+MPvD8AAAA/gxQAAAAAAAABzwEAACIAAACTJK+pFy3lP/AimCPjD7w/AAAAP5MUAAAAAAAAAdABAAAiAAAAULqwE/0/5T/wIpgj4w+8PwAAAD+TFAAAAAAAAAHRAQAAIgAAAKDqMSMpTuU/8CKYI+MPvD8AAAA/kxQAAAAAAAAB0gEAACIAAADuGrMyVVzlP/AimCPjD7w/AAAAP6MUAAAAAAAAAdMBAAAiAAAAGhY19/Nz5T/wIpgj4w+8PwAAAD+jFAAAAAAAAAHUAQAAIgAAAEcRt7uSi+U/8CKYI+MPvD8AAAA/shQAAAAAAAAB1QEAACIAAAAEp7gleJ7lP/AimCPjD7w/AAAAP7IUAAAAAAAAAdYBAAAiAAAAU9c5NaSs5T/wIpgj4w+8PwAAAD/CFAAAAAAAAAHXAQAAIgAAAKEHu0TQuuU/8CKYI+MPvD8AAAA/whQAAAAAAAAB2AEAACIAAACA0rv5QsTlP/AimCPjD7w/AAAAP9IUAAAAAAAAAdkBAAAiAAAArs09vuHb5T/wIpgj4w+8PwAAAD/SFAAAAAAAAAHaAQAAIgAAAIyYPnNU5eU/8CKYI+MPvD8AAAA/0hQAAAAAAAAB2wEAACIAAABqYz8ox+7lP/AimCPjD7w/AAAAP9UUAAAAAAAAAdwBAAAiAAAAKPlAkqwB5j/wIpgj4w+8PwAAAD/VFAAAAAAAAAHdAQAAIgAAAHYpwqHYD+Y/8CKYI+MPvD8AAAA/5RQAAAAAAAAB3gEAACIAAACkJERmdyfmPxADKlXLObs/AAAAP+UUAAAAAAAAAd8BAAAiAAAAYbpF0Fw65j8QAypVyzm7PwAAAD/0FAAAAAAAAAHgAQAAIgAAAI61x5T7UeY/UOO7hrNjuj8AAAA/9BQAAAAAAAAB4QEAACIAAACae0oODXPmP2DDTbibjbk/AAAAPwQVAAAAAAAAAeIBAAAiAAAACuHKaMZ35j9gw024m425PwAAAD8EFQAAAAAAAAHjAQAAIgAAABWnTeLXmOY/wINxG2zhtz8AAAA/FBUAAAAAAAAB5AEAACIAAABj187xA6fmP8CDcRts4bc/AAAAPyMVAAAAAAAAAeUBAAAiAAAAQqLPpnaw5j/Ag3EbbOG3PwAAAD8jFQAAAAAAAAHmAQAAIgAAACFt0FvpueY/wINxG2zhtz8AAAA/MxUAAAAAAAAB5wEAACIAAAABONEQXMPmP8CDcRts4bc/AAAAPzMVAAAAAAAAAegBAAAiAAAA4ALSxc7M5j/Ag3EbbOG3PwAAAD8zFQAAAAAAAAHpAQAAIgAAAL3N0npB1uY/wINxG2zhtz8AAAA/QxUAAAAAAAAB6gEAACIAAAAuM1PV+trmP8CDcRts4bc/AAAAP1IVAAAAAAAAAesBAAAiAAAADP5Tim3k5j/Ag3EbbOG3PwAAAD9SFQAAAAAAAAHsAQAAIgAAAHtj1OQm6eY/YMNNuJuNuT8AAAA/UhUAAAAAAAAB7QEAACIAAAA5+dVODPzmP2DDTbibjbk/AAAAP+0WAAAAAAAAAe4BAAAiAAAA1lnYbWQY5z9gw024m425PwAAAD/tFgAAAAAAAAHvAQAAIgAAAHK62oy8NOc/YMNNuJuNuT8AAAA//RYAAAAAAAAB8AEAACIAAAB9gF0GzlXnP2DDTbibjbk/AAAAP/0WAAAAAAAAAfEBAAAiAAAAPBZfcLNo5z9gw024m425PwAAAD/9FgAAAAAAAAHyAQAAIgAAAIpG4H/fduc/YMNNuJuNuT8AAAA/DRcAAAAAAAAB8wEAACIAAAAFcuNTqpznP2DDTbibjbk/AAAAPw0XAAAAAAAAAfQBAAAiAAAAwwflvY+v5z9gw024m425PwAAAD8cFwAAAAAAAAH1AQAAIgAAAO8CZ4Iux+c/YMNNuJuNuT8AAAA/HBcAAAAAAAAB9gEAACIAAAAc/uhGzd7nP2DDTbibjbk/AAAAPywXAAAAAAAAAfcBAAAiAAAAbC5qVvns5z+Ao9/pg7e4PwAAAD88FwAAAAAAAAH4AQAAIgAAAEr5agts9uc/wINxG2zhtz8AAAA/PBcAAAAAAAAB+QEAACIAAAAHj2x1UQnoP8CDcRts4bc/AAAAPzwXAAAAAAAAAfoBAAAiAAAAVb/thH0X6D/wYwNNVAu3PwAAAD9LFwAAAAAAAAH7AQAAIgAAAIK6b0kcL+g/EESVfjw1tj8AAAA/SxcAAAAAAAAB/AEAACIAAABuS/N3oFnoP+CkbnbFBrI/AAAAP1sXAAAAAAAAAf0BAAAiAAAATBb0LBNj6D/whACorTCxPwAAAD9qFwAAAAAAAAH+AQAAIgAAACrh9OGFbOg/MGWS2ZVasD8AAAA/ahcAAAAAAAAB/wEAACIAAAB5EXbxsXroP6CKSBb8CK8/AAAAP3oXAAAAAAAAAQACAAAiAAAA6Hb2S2t/6D+gikgW/AivPwAAAD96FwAAAAAAAAEBAgAAIgAAAKcM+LVQkug/oIpIFvwIrz8AAAA/ihcAAAAAAAABAgIAACIAAAAWcngQCpfoP6CKSBb8CK8/AAAAP5kXAAAAAAAAAQMCAAAiAAAA9Tx5xXyg6D+gikgW/AivPwAAAD+ZFwAAAAAAAAEEAgAAIgAAAGOi+R82peg/oIpIFvwIrz8AAAA/qRcAAAAAAAABBQIAACIAAADTB3p676noP6CKSBb8CK8/AAAAP6kXAAAAAAAAAQYCAAAiAAAAQ2361Kiu6D+gikgW/AivPwAAAD+pFwAAAAAAAAEHAgAAIgAAAJCde+TUvOg/oIpIFvwIrz8AAAA/uRcAAAAAAAABCAIAACIAAAAu/n0DLdnoP6CKSBb8CK8/AAAAP4MZAAAAAAAAAQkCAAAiAAAA7JN/bRLs6D/whACorTCxPwAAAD+DGQAAAAAAAAEKAgAAIgAAADnEAH0++ug/8IQAqK0wsT8AAAA/khkAAAAAAAABCwIAACIAAABmv4JB3RHpP/CEAKitMLE/AAAAP6IZAAAAAAAAAQwCAAAiAAAAte8DUQkg6T/whACorTCxPwAAAD+iGQAAAAAAAAENAgAAIgAAAJO6BAZ8Kek/8IQAqK0wsT8AAAA/ohkAAAAAAAABDgIAACIAAADAtYbKGkHpP+CkbnbFBrI/AAAAP6IZAAAAAAAAAQ8CAAAiAAAAoICHf41K6T/gpG52xQayPwAAAD+yGQAAAAAAAAEQAgAAIgAAAFwWielyXek/4KRudsUGsj8AAAA/wRkAAAAAAAABEQIAACIAAACKEQuuEXXpP+CkbnbFBrI/AAAAP8EZAAAAAAAAARICAAAiAAAAR6cMGPeH6T/gpG52xQayPwAAAD/BGQAAAAAAAAETAgAAIgAAAJTXjScjluk/4KRudsUGsj8AAAA/0RkAAAAAAAABFAIAACIAAADC0g/swa3pP+CkbnbFBrI/AAAAP9EZAAAAAAAAARUCAAAiAAAAop0QoTS36T/gpG52xQayPwAAAD/gGQAAAAAAAAEWAgAAIgAAAO/NkbBgxek/4KRudsUGsj8AAAA/4BkAAAAAAAABFwIAACIAAAA9/hLAjNPpP+CkbnbFBrI/AAAAP/AZAAAAAAAAARgCAAAiAAAAHMkTdf/c6T/gpG52xQayPwAAAD/wGQAAAAAAAAEZAgAAIgAAAPyTFCpy5uk/gORKE/Wysz8AAAA/ABoAAAAAAAABGgIAACIAAADaXhXf5O/pP4DkShP1srM/AAAAPwAaAAAAAAAAARsCAAAiAAAAuSkWlFf56T+A5EoT9bKzPwAAAD8PGgAAAAAAAAEcAgAAIgAAAAdal6ODB+o/gORKE/Wysz8AAAA/DxoAAAAAAAABHQIAACIAAABVihizrxXqP4DkShP1srM/AAAAPw8aAAAAAAAAAR4CAAAiAAAAEyAaHZUo6j+A5EoT9bKzPwAAAD8fGgAAAAAAAAEfAgAAIgAAANK1G4d6O+o/gORKE/Wysz8AAAA/HxoAAAAAAAABIAIAACIAAAAg5pyWpknqP4DkShP1srM/AAAAPy8aAAAAAAAAASECAAAiAAAATOEeW0Vh6j+A5EoT9bKzPwAAAD8vGgAAAAAAAAEiAgAAIgAAAAt3IMUqdOo/UAS54QyJtD8AAAA/PhoAAAAAAAABIwIAACIAAADHDCIvEIfqPzAkJ7AkX7U/AAAAP04aAAAAAAAAASQCAAAiAAAAFT2jPjyV6j8wJCewJF+1PwAAAD9OGgAAAAAAAAElAgAAIgAAANTSpKghqOo/MCQnsCRftT8AAAA/ThoAAAAAAAABJgIAACIAAACynaVdlLHqPzAkJ7AkX7U/AAAAP10aAAAAAAAAAScCAAAiAAAAkmimEge76j8wJCewJF+1PwAAAD9dGgAAAAAAAAEoAgAAIgAAAG8zp8d5xOo/MCQnsCRftT8AAAA/bRoAAAAAAAABKQIAACIAAAC+YyjXpdLqPzAkJ7AkX7U/AAAAP20aAAAAAAAAASoCAAAiAAAAnC4pjBjc6j8wJCewJF+1PwAAAD99GgAAAAAAAAErAgAAIgAAAA2UqebR4Oo/MCQnsCRftT8AAAA/fRoAAAAAAAABLAIAACIAAADrXqqbROrqPzAkJ7AkX7U/AAAAP4waAAAAAAAAAS0CAAAiAAAAW8Qq9v3u6j8wJCewJF+1PwAAAD+MGgAAAAAAAAEuAgAAIgAAAKj0qwUq/eo/MCQnsCRftT8AAAA/nBoAAAAAAAABLwIAACIAAACHv6y6nAbrP1AEueEMibQ/AAAAP5waAAAAAAAAATACAAAiAAAA9iQtFVYL6z9QBLnhDIm0PwAAAD+sGgAAAAAAAAExAgAAIgAAAGeKrW8PEOs/UAS54QyJtD8AAAA/rBoAAAAAAAABMgIAACIAAADV7y3KyBTrP1AEueEMibQ/AAAAP7saAAAAAAAAATMCAAAiAAAAtboufzse6z9QBLnhDIm0PwAAAD/LGgAAAAAAAAE0AgAAIgAAAFIbMZ6TOus/UAS54QyJtD8AAAA/VBwAAAAAAAABNQIAACIAAAAOsTIIeU3rP1AEueEMibQ/AAAAP2QcAAAAAAAAATYCAAAiAAAAqxE1J9Fp6z9QBLnhDIm0PwAAAD9kHAAAAAAAAAE3AgAAIgAAAEdyN0Yphus/UAS54QyJtD8AAAA/cxwAAAAAAAABOAIAACIAAAB1bbkKyJ3rP1AEueEMibQ/AAAAP3McAAAAAAAAATkCAAAiAAAAMgO7dK2w6z9QBLnhDIm0PwAAAD9zHAAAAAAAAAE6AgAAIgAAAI35vv3q3+s/gORKE/Wysz8AAAA/kxwAAAAAAAABOwIAACIAAABLj8Bn0PLrP4DkShP1srM/AAAAP5McAAAAAAAAATwCAAAiAAAA5+/ChigP7D+A5EoT9bKzPwAAAD+THAAAAAAAAAE9AgAAIgAAADUgRJZUHew/gORKE/Wysz8AAAA/ohwAAAAAAAABPgIAACIAAADytUUAOjDsP4DkShP1srM/AAAAP6IcAAAAAAAAAT8CAAAiAAAAr0tHah9D7D+A5EoT9bKzPwAAAD+yHAAAAAAAAAFAAgAAIgAAAI4WSB+STOw/4KRudsUGsj8AAAA/shwAAAAAAAABQQIAACIAAADcRskuvlrsP+CkbnbFBrI/AAAAP8EcAAAAAAAAAUICAAAiAAAAC0JL81xy7D/gpG52xQayPwAAAD/BHAAAAAAAAAFDAgAAIgAAAFlyzAKJgOw/8IQAqK0wsT8AAAA/0RwAAAAAAAABRAIAACIAAACFbU7HJ5jsPzBlktmVWrA/AAAAP9EcAAAAAAAAAUUCAAAiAAAAIs5Q5n+07D8AS2x5zFytPwAAAD/hHAAAAAAAAAFGAgAAIgAAAOBjUlBlx+w/AEtsecxcrT8AAAA/4RwAAAAAAAABRwIAACIAAAB7xFRvvePsP0ALkNycsKs/AAAAP/YcAAAAAAAAAUgCAAAiAAAAyfTVfunx7D9AC5DcnLCrPwAAAD/2HAAAAAAAAAFJAgAAIgAAAIeK1+jOBO0/gMuzP20Eqj8AAAA/9hwAAAAAAAABSgIAACIAAABFINlStBftP4DLsz9tBKo/AAAAPwYdAAAAAAAAAUsCAAAiAAAAkVBaYuAl7T+Ay7M/bQSqPwAAAD8WHQAAAAAAAAFMAgAAIgAAAHEbWxdTL+0/gMuzP20Eqj8AAAA/Fh0AAAAAAAABTQIAACIAAABR5lvMxTjtP+CL16I9WKg/AAAAPxYdAAAAAAAAAU4CAAAiAAAAnxbd2/FG7T/gi9eiPVioPwAAAD8lHQAAAAAAAAFPAgAAIgAAAO1GXusdVe0/4IvXoj1YqD8AAAA/NR0AAAAAAAABUAIAACIAAADLEV+gkF7tP+CL16I9WKg/AAAAPzUdAAAAAAAAAVECAAAiAAAA9wzhZC927T/gi9eiPVioPwAAAD81HQAAAAAAAAFSAgAAIgAAAEU9YnRbhO0/4IvXoj1YqD8AAAA/RB0AAAAAAAABUwIAACIAAACVbeODh5LtP+CL16I9WKg/AAAAP0QdAAAAAAAAAVQCAAAiAAAAw2hlSCaq7T/gi9eiPVioPwAAAD9UHQAAAAAAAAFVAgAAIgAAAH/+ZrILve0/4IvXoj1YqD8AAAA/VB0AAAAAAAABVgIAACIAAADNLujBN8vtP+CL16I9WKg/AAAAP2QdAAAAAAAAAVcCAAAiAAAA+ylqhtbi7T/gi9eiPVioPwAAAD9zHQAAAAAAAAFYAgAAIgAAAEta65UC8e0/4IvXoj1YqD8AAAA/cx0AAAAAAAABWQIAACIAAACXimylLv/tP+CL16I9WKg/AAAAP3MdAAAAAAAAAVoCAAAiAAAA57rttFoN7j/gi9eiPVioPwAAAD9zHQAAAAAAAAFbAgAAIgAAAMWF7mnNFu4/4IvXoj1YqD8AAAA/gx0AAAAAAAABXAIAACIAAACjUO8eQCDuP+CL16I9WKg/AAAAP4MdAAAAAAAAAV0CAAAiAAAAgxvw07Ip7j/gi9eiPVioPwAAAD+THQAAAAAAAAFeAgAAIgAAAGHm8IglM+4/gMuzP20Eqj8AAAA/kx0AAAAAAAABXwIAACIAAACvFnKYUUHuP4DLsz9tBKo/AAAAP6IdAAAAAAAAAWACAAAiAAAAb6xzAjdU7j+Ay7M/bQSqPwAAAD+iHQAAAAAAAAFhAgAAIgAAANsR9FzwWO4/gMuzP20Eqj8AAAA/sh0AAAAAAAABYgIAACIAAABLd3S3qV3uP4DLsz9tBKo/AAAAP7IdAAAAAAAAAWMCAAAiAAAACQ12IY9w7j9AC5DcnLCrPwAAAD/BHQAAAAAAAAFkAgAAIgAAAOnXdtYBeu4/QAuQ3Jywqz8AAAA/wR0AAAAAAAABZQIAACIAAAA1CPjlLYjuP0ALkNycsKs/AAAAP8EdAAAAAAAAAWYCAAAiAAAA9Z35TxOb7j9AC5DcnLCrPwAAAD/RHQAAAAAAAAFnAgAAIgAAAN8ufX6Xxe4/QAuQ3Jywqz8AAAA/4R0AAAAAAAABaAIAACIAAABZWoBSYuvuP0ALkNycsKs/AAAAP+EdAAAAAAAAAWkCAAAiAAAAF/CBvEf+7j9AC5DcnLCrPwAAAD/wHQAAAAAAAAFqAgAAIgAAAEXrA4HmFe8/QAuQ3Jywqz8AAAA/8B0AAAAAAAABawIAACIAAAC1UITbnxrvP0ALkNycsKs/AAAAPwAeAAAAAAAAAWwCAAAiAAAAI7YENlkf7z9AC5DcnLCrPwAAAD8AHgAAAAAAAAFtAgAAIgAAAJMbhZASJO8/QAuQ3Jywqz8AAAA/EB4AAAAAAAABbgIAACIAAAADgQXryyjvP0ALkNycsKs/AAAAPxAeAAAAAAAAAW8CAAAiAAAAceaFRYUt7z9AC5DcnLCrPwAAAD8QHgAAAAAAAAFwAgAAIgAAAFGxhvr3Nu8/QAuQ3Jywqz8AAAA/FiAAAAAAAAABcQIAACIAAAC/FgdVsTvvP0ALkNycsKs/AAAAPyYgAAAAAAAAAXICAAAiAAAAn+EHCiRF7z9AC5DcnLCrPwAAAD8mIAAAAAAAAAFzAgAAIgAAAH2sCL+WTu8/QAuQ3Jywqz8AAAA/NSAAAAAAAAABdAIAACIAAABddwl0CVjvP0ALkNycsKs/AAAAPzUgAAAAAAAAAXUCAAAiAAAAO0IKKXxh7z9AC5DcnLCrPwAAAD+yIAAAAAAAAAF2AgAAIgAAAKmnioM1Zu8/QAuQ3Jywqz8AAAA/ECEAAAAAAAABdwIAACIAAAAbDQve7mrvP0ALkNycsKs/AAAAPxAhAAAAAAAAAXgCAAAiAAAAi3KLOKhv7z9AC5DcnLCrPwAAAD8gIQAAAAAAAAF5AgAAIgAAAPnXC5NhdO8/QAuQ3Jywqz8AAAA/LyEAAAAAAAABegIAACIAAABnPYztGnnvP0ALkNycsKs/AAAAP14hAAAAAAAAAXsCAAAiAAAA16IMSNR97z9AC5DcnLCrPwAAAD9+IQAAAAAAAAF8AgAAIgAAAEUIjaKNgu8/QAuQ3Jywqz8AAAA/jSEAAAAAAAABfQIAACIAAAAn041XAIzvP0ALkNycsKs/AAAAP40hAAAAAAAAAX4CAAAiAAAAlTgOsrmQ7z9AC5DcnLCrPwAAAD+dIQAAAAAAAAF/AgAAIgAAAAWejgxzle8/QAuQ3Jywqz8AAAA/rCEAAAAAAAABgAIAACIAAAB1Aw9nLJrvP0ALkNycsKs/AAAAP7whAAAAAAAAAYECAAAiAAAA42iPweWe7z+Ay7M/bQSqPwAAAD/MIQAAAAAAAAGCAgAAIgAAAFXODxyfo+8/gMuzP20Eqj8AAAA/zCEAAAAAAAABgwIAACIAAAAxmRDREa3vP4DLsz9tBKo/AAAAP9shAAAAAAAAAYQCAAAiAAAAgcmR4D277z9gTPsFDqymPwAAAD/bIQAAAAAAAAGFAgAAIgAAAD1fk0ojzu8/oAwfad7/pD8AAAA/6yEAAAAAAAABhgIAACIAAACvxBOl3NLvP6AMH2ne/6Q/AAAAP+shAAAAAAAAAYcCAAAiAAAAGyqU/5XX7z+gDB9p3v+kPwAAAD/7IQAAAAAAAAGIAgAAIgAAAIuPFFpP3O8/oAwfad7/pD8AAAA/+yEAAAAAAAABiQIAACIAAAAYRHQ7MQKAPyiOY6P7mtQ/AAAAPwAAAAAAAAAAAYoCAAAiAAAA0Pume95egj8ojmOj+5rUPwAAAD8AAAAAAAAAAAGLAgAAIgAAALBXwBs1jYM/KI5jo/ua1D8AAAA/EAAAAAAAAAABjAIAACIAAABgD/Nb4umFPyiOY6P7mtQ/AAAAPx8AAAAAAAAAAY0CAAAiAAAAOGsM/DgYhz8ojmOj+5rUPwAAAD8fAAAAAAAAAAGOAgAAIgAAAKjacXyT0Ys/KI5jo/ua1D8AAAA/LwAAAAAAAAABjwIAACIAAABIkqS8QC6OPyiOY6P7mtQ/AAAAPz8AAAAAAAAAAZACAAAiAAAABKVr/nZFkD8ojmOj+5rUPwAAAD8/AAAAAAAAAAGRAgAAIgAAAPBSeE6i3JA/KI5jo/ua1D8AAAA/TgAAAAAAAAABkgIAACIAAADQrpHu+AqSPyiOY6P7mtQ/AAAAP04AAAAAAAAAAZMCAAAiAAAArAqrjk85kz8ojmOj+5rUPwAAAD9uAAAAAAAAAAGUAgAAIgAAAIBmxC6mZ5Q/KI5jo/ua1D8AAAA/bgAAAAAAAAABlQIAACIAAABwFNF+0f6UPyiOY6P7mtQ/AAAAP24AAAAAAAAAAZYCAAAiAAAASHDqHigtlj80BsivdWXUPwAAAD9uAAAAAAAAAAGXAgAAIgAAADge925TxJY/NAbIr3Vl1D8AAAA/fQAAAAAAAAABmAIAACIAAAAgzAO/fluXPzQGyK91ZdQ/AAAAP30AAAAAAAAAAZkCAAAiAAAA0IM2/yu4mT80BsivdWXUPwAAAD+NAAAAAAAAAAGaAgAAIgAAAMgxQ09XT5o/NAbIr3Vl1D8AAAA/nAAAAAAAAAABmwIAACIAAACgjVzvrX2bPzQGyK91ZdQ/AAAAP6EAAAAAAAAAAZwCAAAiAAAAkDtpP9kUnD80BsivdWXUPwAAAD+xAAAAAAAAAAGdAgAAIgAAAHjpdY8ErJw/NAbIr3Vl1D8AAAA/sQAAAAAAAAABngIAACIAAABE85t/hnGePzx+LLzvL9Q/AAAAP8EAAAAAAAAAAZ8CAAAiAAAALKGoz7EInz88fiy87y/UPwAAAD/BAAAAAAAAAAGgAgAAIgAAACBPtR/dn58/PH4svO8v1D8AAAA/0AAAAAAAAAABoQIAACIAAAB2VeffGWegPzx+LLzvL9Q/AAAAP9AAAAAAAAAAAaICAAAiAAAAZAP0L0X+oD88fiy87y/UPwAAAD/gAAAAAAAAAAGjAgAAIgAAAD5fDdCbLKI/PH4svO8v1D8AAAA/4AAAAAAAAAABpAIAACIAAAA2thN4MXiiPzx+LLzvL9Q/AAAAP/AAAAAAAAAAAaUCAAAiAAAAHrsmcPJaoz9E9pDIafrTPwAAAD/wAAAAAAAAAAGmAgAAIgAAABISLRiIpqM/RPaQyGn60z8AAAA/8AAAAAAAAAABpwIAACIAAAACwDlosz2kP0T2kMhp+tM/AAAAP/8AAAAAAAAAAagCAAAiAAAAxslfWDUDpj9QbvXU48TTPwAAAD8PAQAAAAAAAAGpAgAAIgAAALogZgDLTqY/UG711OPE0z8AAAA/DwEAAAAAAAABqgIAACIAAACqznJQ9uWmP1Bu9dTjxNM/AAAAPx4BAAAAAAAAAasCAAAiAAAAgiqM8EwUqD9QbvXU48TTPwAAAD8eAQAAAAAAAAGsAgAAIgAAAG7YmEB4q6g/UG711OPE0z8AAAA/LgEAAAAAAAABrQIAACIAAABqL5/oDfeoP1Bu9dTjxNM/AAAAPz4BAAAAAAAAAa4CAAAiAAAAWoalkKNCqT9QbvXU48TTPwAAAD8+AQAAAAAAAAGvAgAAIgAAAEo0suDO2ak/UG711OPE0z8AAAA/TQEAAAAAAAABsAIAACIAAAA+i7iIZCWqP1Bu9dTjxNM/AAAAP00BAAAAAAAAAbECAAAiAAAAIpDLgCUIqz9QbvXU48TTPwAAAD9NAQAAAAAAAAGyAgAAIgAAABI+2NBQn6s/UG711OPE0z8AAAA/XQEAAAAAAAABswIAACIAAAD+6+QgfDasP1Bu9dTjxNM/AAAAP20BAAAAAAAAAbQCAAAiAAAA6pnxcKfNrD9QbvXU48TTPwAAAD9tAQAAAAAAAAG1AgAAIgAAALpMEbmTR64/UG711OPE0z8AAAA/fAEAAAAAAAABtgIAACIAAACiUSSxVCqvP1jmWeFdj9M/AAAAP3wBAAAAAAAAAbcCAAAiAAAAjv8wAYDBrz9Y5lnhXY/TPwAAAD+MAQAAAAAAAAG4AgAAIgAAAL3WnqhVLLA/WOZZ4V2P0z8AAAA/jAEAAAAAAAABuQIAACIAAAAvWagktp2wP1jmWeFdj9M/AAAAP5sBAAAAAAAAAboCAAAiAAAAJbCuzEvpsD9Y5lnhXY/TPwAAAD+bAQAAAAAAAAG7AgAAIgAAABsHtXThNLE/WOZZ4V2P0z8AAAA/qwEAAAAAAAABvAIAACIAAAATXrscd4CxP1jmWeFdj9M/AAAAP6sBAAAAAAAAAb0CAAAiAAAAg+DEmNfxsT9kXr7t11nTPwAAAD+7AQAAAAAAAAG+AgAAIgAAAAEMyGyiF7I/ZF6+7ddZ0z8AAAA/uwEAAAAAAAABvwIAACIAAAB7N8tAbT2yP2Revu3XWdM/AAAAP8oBAAAAAAAAAcACAAAiAAAA9WLOFDhjsj9kXr7t11nTPwAAAD/KAQAAAAAAAAHBAgAAIgAAAHOO0egCibI/ZF6+7ddZ0z8AAAA/2gEAAAAAAAABwgIAACIAAADvudS8za6yP2Revu3XWdM/AAAAP9oBAAAAAAAAAcMCAAAiAAAAZ+XXkJjUsj9kXr7t11nTPwAAAD/qAQAAAAAAAAHEAgAAIgAAANln4Qz5RbM/ZF6+7ddZ0z8AAAA/6gEAAAAAAAABxQIAACIAAADPvue0jpGzP2Revu3XWdM/AAAAP/kBAAAAAAAAAcYCAAAiAAAATerqiFm3sz9kXr7t11nTPwAAAD/5AQAAAAAAAAHHAgAAIgAAAMkV7lwk3bM/ZF6+7ddZ0z8AAAA/+QEAAAAAAAAByAIAACIAAAC9bPQEuii0P2Revu3XWdM/AAAAPwkCAAAAAAAAAckCAAAiAAAAqRoBVeW/tD9kXr7t11nTPwAAAD8YAgAAAAAAAAHKAgAAIgAAAKFxB/16C7U/ZF6+7ddZ0z8AAAA/GAIAAAAAAAABywIAACIAAAAdnQrRRTG1P2Revu3XWdM/AAAAPxgCAAAAAAAAAcwCAAAiAAAAFfQQedt8tT9kXr7t11nTPwAAAD8oAgAAAAAAAAHNAgAAIgAAAI8fFE2morU/ZF6+7ddZ0z8AAAA/KAIAAAAAAAABzgIAACIAAAABoh3JBhS2P2Revu3XWdM/AAAAPzgCAAAAAAAAAc8CAAAiAAAA9fgjcZxftj9kXr7t11nTPwAAAD84AgAAAAAAAAHQAgAAIgAAAHMkJ0VnhbY/ZF6+7ddZ0z8AAAA/RwIAAAAAAAAB0QIAACIAAADvTyoZMqu2P2Revu3XWdM/AAAAP1cCAAAAAAAAAdICAAAiAAAA5aYwwcf2tj9kXr7t11nTPwAAAD9XAgAAAAAAAAHTAgAAIgAAAF/SM5WSHLc/ZF6+7ddZ0z8AAAA/ZwIAAAAAAAAB1AIAACIAAABXKTo9KGi3P2Revu3XWdM/AAAAP2cCAAAAAAAAAdUCAAAiAAAAS4BA5b2ztz9kXr7t11nTPwAAAD92AgAAAAAAAAHWAgAAIgAAAMmrQ7mI2bc/ZF6+7ddZ0z8AAAA/hgIAAAAAAAAB1wIAACIAAABD10aNU/+3P2Revu3XWdM/AAAAP4YCAAAAAAAAAdgCAAAiAAAAvQJKYR4luD9kXr7t11nTPwAAAD+GAgAAAAAAAAHZAgAAIgAAAKMHXVnfB7k/ZF6+7ddZ0z8AAAA/lQIAAAAAAAAB2gIAACIAAACZXmMBdVO5P2Revu3XWdM/AAAAP4cEAAAAAAAAAdsCAAAiAAAAj7VpqQqfuT9kXr7t11nTPwAAAD+XBAAAAAAAAAHcAgAAIgAAAAvhbH3VxLk/WOZZ4V2P0z8AAAA/pwQAAAAAAAAB3QIAACIAAAB9Y3b5NTa6P1jmWeFdj9M/AAAAP6cEAAAAAAAAAd4CAAAiAAAAc7p8ocuBuj9Y5lnhXY/TPwAAAD+nBAAAAAAAAAHfAgAAIgAAAGkRg0lhzbo/WOZZ4V2P0z8AAAA/tgQAAAAAAAAB4AIAACIAAABhaInx9hi7P1jmWeFdj9M/AAAAP7wEAAAAAAAAAeECAAAiAAAA0+qSbVeKuz9Y5lnhXY/TPwAAAD/MBAAAAAAAAAHiAgAAIgAAAMlBmRXt1bs/WOZZ4V2P0z8AAAA/zAQAAAAAAAAB4wIAACIAAAC/mJ+9giG8P1jmWeFdj9M/AAAAP9wEAAAAAAAAAeQCAAAiAAAAte+lZRhtvD9Y5lnhXY/TPwAAAD/rBAAAAAAAAAHlAgAAIgAAACdyr+F43rw/WOZZ4V2P0z8AAAA/6wQAAAAAAAAB5gIAACIAAAAfybWJDiq9P1jmWeFdj9M/AAAAP+sEAAAAAAAAAecCAAAiAAAAFSC8MaR1vT9Y5lnhXY/TPwAAAD/7BAAAAAAAAAHoAgAAIgAAAAt3wtk5wb0/WOZZ4V2P0z8AAAA/+wQAAAAAAAAB6QIAACIAAACHosWtBOe9P1jmWeFdj9M/AAAAPwoFAAAAAAAAAeoCAAAiAAAA+STPKWVYvj9Y5lnhXY/TPwAAAD8KBQAAAAAAAAHrAgAAIgAAAO971dH6o74/WOZZ4V2P0z8AAAA/GgUAAAAAAAAB7AIAACIAAADl0tt5kO++P1jmWeFdj9M/AAAAPxoFAAAAAAAAAe0CAAAiAAAA2yniISY7vz9Y5lnhXY/TPwAAAD8qBQAAAAAAAAHuAgAAIgAAANOA6Mm7hr8/WOZZ4V2P0z8AAAA/KgUAAAAAAAAB7wIAACIAAABBA/JFHPi/P1jmWeFdj9M/AAAAPzkFAAAAAAAAAfACAAAiAAAAHi389tghwD9Y5lnhXY/TPwAAAD85BQAAAAAAAAHxAgAAIgAAAJhY/8qjR8A/WOZZ4V2P0z8AAAA/OQUAAAAAAAAB8gIAACIAAADSGQQJVIDAP2Revu3XWdM/AAAAP0kFAAAAAAAAAfMCAAAiAAAACtsIRwS5wD9kXr7t11nTPwAAAD9ZBQAAAAAAAAH0AgAAIgAAAIQGDBvP3sA/ZF6+7ddZ0z8AAAA/WQUAAAAAAAAB9QIAACIAAAACMg/vmQTBP2Revu3XWdM/AAAAP1kFAAAAAAAAAfYCAAAiAAAAfF0Sw2QqwT9kXr7t11nTPwAAAD9oBQAAAAAAAAH3AgAAIgAAADrzEy1KPcE/ZF6+7ddZ0z8AAAA/aAUAAAAAAAAB+AIAACIAAABytBhr+nXBP2Revu3XWdM/AAAAP3gFAAAAAAAAAfkCAAAiAAAArHUdqaquwT9kXr7t11nTPwAAAD+HBQAAAAAAAAH6AgAAIgAAACahIH111ME/ZF6+7ddZ0z8AAAA/hwUAAAAAAAAB+wIAACIAAACgzCNRQPrBP2Revu3XWdM/AAAAP5cFAAAAAAAAAfwCAAAiAAAAmCMq+dVFwj9kXr7t11nTPwAAAD+XBQAAAAAAAAH9AgAAIgAAANLkLjeGfsI/ZF6+7ddZ0z8AAAA/pwUAAAAAAAAB/gIAACIAAABMEDILUaTCP2Revu3XWdM/AAAAP6cFAAAAAAAAAf8CAAAiAAAAyjs13xvKwj9kXr7t11nTPwAAAD+2BQAAAAAAAAEAAwAAIgAAAAD9OR3MAsM/ZF6+7ddZ0z8AAAA/tgUAAAAAAAABAQMAACIAAAB+KD3xlijDP2Revu3XWdM/AAAAP8YFAAAAAAAAAQIDAAAiAAAA+FNAxWFOwz9kXr7t11nTPwAAAD/GBQAAAAAAAAEDAwAAIgAAAHJ/Q5ksdMM/ZF6+7ddZ0z8AAAA/xgUAAAAAAAABBAMAACIAAACsQEjX3KzDP2Revu3XWdM/AAAAP9YFAAAAAAAAAQUDAAAiAAAAJmxLq6fSwz9kXr7t11nTPwAAAD/WBQAAAAAAAAEGAwAAIgAAAKKXTn9y+MM/ZF6+7ddZ0z8AAAA/5QUAAAAAAAABBwMAACIAAAAew1FTPR7EP2Revu3XWdM/AAAAP/UFAAAAAAAAAQgDAAAiAAAAWIRWke1WxD9kXr7t11nTPwAAAD/1BQAAAAAAAAEJAwAAIgAAANKvWWW4fMQ/ZF6+7ddZ0z8AAAA/BAYAAAAAAAABCgMAACIAAABO21w5g6LEP2Revu3XWdM/AAAAPwQGAAAAAAAAAQsDAAAiAAAAygZgDU7IxD9kXr7t11nTPwAAAD8UBgAAAAAAAAEMAwAAIgAAAEYyY+EY7sQ/ZF6+7ddZ0z8AAAA/FAYAAAAAAAABDQMAACIAAAB+82cfySbFP2Revu3XWdM/AAAAPyQGAAAAAAAAAQ4DAAAiAAAAdEpux15yxT9kXr7t11nTPwAAAD8kBgAAAAAAAAEPAwAAIgAAADDgbzFEhcU/ZF6+7ddZ0z8AAAA/MwYAAAAAAAABEAMAACIAAACuC3MFD6vFP2Revu3XWdM/AAAAPzMGAAAAAAAAAREDAAAiAAAApGJ5raT2xT9kXr7t11nTPwAAAD8zBgAAAAAAAAESAwAAIgAAACCOfIFvHMY/ZF6+7ddZ0z8AAAA/QwYAAAAAAAABEwMAACIAAADcI37rVC/GP2Revu3XWdM/AAAAP0MGAAAAAAAAARQDAAAiAAAADjyJ0Zqzxj9kXr7t11nTPwAAAD9TBgAAAAAAAAEVAwAAIgAAAEb9jQ9L7MY/ZF6+7ddZ0z8AAAA/YgYAAAAAAAABFgMAACIAAADAKJHjFRLHP2zWIvpRJNM/AAAAP2IGAAAAAAAAARcDAAAiAAAAdhWZ9ZBwxz9s1iL6USTTPwAAAD9yBgAAAAAAAAEYAwAAIgAAADKrml92g8c/bNYi+lEk0z8AAAA/cgYAAAAAAAABGQMAACIAAAAoAqEHDM/HP2zWIvpRJNM/AAAAP4EGAAAAAAAAARoDAAAiAAAAoi2k29b0xz9s1iL6USTTPwAAAD+BBgAAAAAAAAEbAwAAIgAAANzuqBmHLcg/bNYi+lEk0z8AAAA/kQYAAAAAAAABHAMAACIAAABYGqztUVPIP2zWIvpRJNM/AAAAP5EGAAAAAAAAAR0DAAAiAAAA1EWvwRx5yD9s1iL6USTTPwAAAD+RBgAAAAAAAAEeAwAAIgAAAE5xspXnnsg/bNYi+lEk0z8AAAA/oQYAAAAAAAABHwMAACIAAAAMB7T/zLHIP2zWIvpRJNM/AAAAP6EGAAAAAAAAASADAAAiAAAAiDK305fXyD9s1iL6USTTPwAAAD+wBgAAAAAAAAEhAwAAIgAAAAJeuqdi/cg/ZF6+7ddZ0z8AAAA/sAYAAAAAAAABIgMAACIAAAD6tMBP+EjJP2Revu3XWdM/AAAAP8QGAAAAAAAAASMDAAAiAAAArqHIYXOnyT9kXr7t11nTPwAAAD/UBgAAAAAAAAEkAwAAIgAAAOhizZ8j4Mk/ZF6+7ddZ0z8AAAA/1AYAAAAAAAABJQMAACIAAAAgJNLd0xjKP2Revu3XWdM/AAAAP+MGAAAAAAAAASYDAAAiAAAAkqbbWTSKyj9kXr7t11nTPwAAAD/jBgAAAAAAAAEnAwAAIgAAAEaT42uv6Mo/ZF6+7ddZ0z8AAAA/4wYAAAAAAAABKAMAACIAAADAvuY/eg7LP2Revu3XWdM/AAAAP/MGAAAAAAAAASkDAAAiAAAAuBXt5w9ayz9kXr7t11nTPwAAAD8CBwAAAAAAAAEqAwAAIgAAADRB8Lvaf8s/ZF6+7ddZ0z8AAAA/AgcAAAAAAAABKwMAACIAAACubPOPpaXLP2Revu3XWdM/AAAAPwIHAAAAAAAAASwDAAAiAAAAKpj2Y3DLyz9kXr7t11nTPwAAAD8SBwAAAAAAAAEtAwAAIgAAAGJZ+6EgBMw/ZF6+7ddZ0z8AAAA/EgcAAAAAAAABLgMAACIAAAAg7/wLBhfMP2Revu3XWdM/AAAAPyIHAAAAAAAAAS8DAAAiAAAA3IT+despzD9kXr7t11nTPwAAAD8iBwAAAAAAAAEwAwAAIgAAAFqwAUq2T8w/ZF6+7ddZ0z8AAAA/MQcAAAAAAAABMQMAACIAAADU2wQegXXMP2Revu3XWdM/AAAAPzEHAAAAAAAAATIDAAAiAAAAUAcI8kubzD9kXr7t11nTPwAAAD9BBwAAAAAAAAEzAwAAIgAAAIbIDDD808w/ZF6+7ddZ0z8AAAA/QQcAAAAAAAABNAMAACIAAAAE9A8Ex/nMP2Revu3XWdM/AAAAP0EHAAAAAAAAATUDAAAiAAAAPrUUQncyzT9kXr7t11nTPwAAAD9RBwAAAAAAAAE2AwAAIgAAADIMG+oMfs0/ZF6+7ddZ0z8AAAA/YAcAAAAAAAABNwMAACIAAAAqYyGSosnNP2Revu3XWdM/AAAAP2AHAAAAAAAAATgDAAAiAAAAILonOjgVzj9s1iL6USTTPwAAAD9gBwAAAAAAAAE5AwAAIgAAANSmL0yzc84/bNYi+lEk0z8AAAA/cAcAAAAAAAABOgMAACIAAAAOaDSKY6zOP2zWIvpRJNM/AAAAP3AHAAAAAAAAATsDAAAiAAAAwlQ8nN4Kzz9Y5lnhXY/TPwAAAD9/BwAAAAAAAAE8AwAAIgAAAD6AP3CpMM8/WOZZ4V2P0z8AAAA/lgkAAAAAAAABPQMAACIAAAB2QUSuWWnPP1jmWeFdj9M/AAAAP6YJAAAAAAAAAT4DAAAiAAAArgJJ7Amizz9Y5lnhXY/TPwAAAD+mCQAAAAAAAAE/AwAAIgAAACouTMDUx88/WOZZ4V2P0z8AAAA/pgkAAAAAAAABQAMAACIAAACmWU+Un+3PP1jmWeFdj9M/AAAAP7YJAAAAAAAAAUEDAAAiAAAATtgqnpoc0D9Y5lnhXY/TPwAAAD+2CQAAAAAAAAFCAwAAIgAAAAxuLAiAL9A/WOZZ4V2P0z8AAAA/xQkAAAAAAAABQwMAACIAAADJAy5yZULQP1jmWeFdj9M/AAAAP8UJAAAAAAAAAUQDAAAiAAAAI/ox+6Jx0D9Y5lnhXY/TPwAAAD/VCQAAAAAAAAFFAwAAIgAAAOCPM2WIhNA/WOZZ4V2P0z8AAAA/1QkAAAAAAAABRgMAACIAAACfJTXPbZfQP1jmWeFdj9M/AAAAP+QJAAAAAAAAAUcDAAAiAAAAO4Y37sWz0D9Y5lnhXY/TPwAAAD/kCQAAAAAAAAFIAwAAIgAAALaxOsKQ2dA/WOZZ4V2P0z8AAAA/9AkAAAAAAAABSQMAACIAAAB1RzwsduzQP1jmWeFdj9M/AAAAP/QJAAAAAAAAAUoDAAAiAAAAEKg+S84I0T9Y5lnhXY/TPwAAAD8ECgAAAAAAAAFLAwAAIgAAAM49QLWzG9E/WOZZ4V2P0z8AAAA/BAoAAAAAAAABTAMAACIAAAAoNEQ+8UrRP1jmWeFdj9M/AAAAPxMKAAAAAAAAAU0DAAAiAAAA5slFqNZd0T9Y5lnhXY/TPwAAAD8TCgAAAAAAAAFOAwAAIgAAAKNfRxK8cNE/WOZZ4V2P0z8AAAA/IwoAAAAAAAABTwMAACIAAABh9Uh8oYPRP1jmWeFdj9M/AAAAPzMKAAAAAAAAAVADAAAiAAAAu+tMBd+y0T9Y5lnhXY/TPwAAAD8zCgAAAAAAAAFRAwAAIgAAAHmBTm/ExdE/WOZZ4V2P0z8AAAA/MwoAAAAAAAABUgMAACIAAAA2F1DZqdjRP1jmWeFdj9M/AAAAP0IKAAAAAAAAAVMDAAAiAAAA03dS+AH10T9Y5lnhXY/TPwAAAD9CCgAAAAAAAAFUAwAAIgAAAG/YVBdaEdI/WOZZ4V2P0z8AAAA/UgoAAAAAAAABVQMAACIAAAAublaBPyTSP1jmWeFdj9M/AAAAP1IKAAAAAAAAAVYDAAAiAAAA6gNY6yQ30j9Y5lnhXY/TPwAAAD9hCgAAAAAAAAFXAwAAIgAAAIdkWgp9U9I/WOZZ4V2P0z8AAAA/YQoAAAAAAAABWAMAACIAAAAjxVwp1W/SP1jmWeFdj9M/AAAAP3EKAAAAAAAAAVkDAAAiAAAA4Vpek7qC0j9Y5lnhXY/TPwAAAD9xCgAAAAAAAAFaAwAAIgAAAF2GYWeFqNI/WOZZ4V2P0z8AAAA/gQoAAAAAAAABWwMAACIAAADZsWQ7UM7SP1jmWeFdj9M/AAAAP4EKAAAAAAAAAVwDAAAiAAAAdBJnWqjq0j9Y5lnhXY/TPwAAAD+QCgAAAAAAAAFdAwAAIgAAADOoaMSN/dI/WOZZ4V2P0z8AAAA/kAoAAAAAAAABXgMAACIAAADvPWoucxDTP1jmWeFdj9M/AAAAP6AKAAAAAAAAAV8DAAAiAAAAjJ5sTcss0z9Y5lnhXY/TPwAAAD+gCgAAAAAAAAFgAwAAIgAAAEo0brewP9M/WOZZ4V2P0z8AAAA/sAoAAAAAAAABYQMAACIAAADnlHDWCFzTP1jmWeFdj9M/AAAAP7AKAAAAAAAAAWIDAAAiAAAAoypyQO5u0z9Y5lnhXY/TPwAAAD+/CgAAAAAAAAFjAwAAIgAAAEGLdF9Gi9M/WOZZ4V2P0z8AAAA/vwoAAAAAAAABZAMAACIAAAAgVnUUuZTTP1jmWeFdj9M/AAAAP88KAAAAAAAAAWUDAAAiAAAA3Ot2fp6n0z9Y5lnhXY/TPwAAAD/PCgAAAAAAAAFmAwAAIgAAAJqBeOiDutM/WOZZ4V2P0z8AAAA/4woAAAAAAAABZwMAACIAAAAWrXu8TuDTP1jmWeFdj9M/AAAAP/MKAAAAAAAAAWgDAAAiAAAA00J9JjTz0z9Y5lnhXY/TPwAAAD/zCgAAAAAAAAFpAwAAIgAAAG+jf0WMD9Q/WOZZ4V2P0z8AAAA/8woAAAAAAAABagMAACIAAAAMBIJk5CvUP1jmWeFdj9M/AAAAPwMLAAAAAAAAAWsDAAAiAAAAhy+FOK9R1D9Y5lnhXY/TPwAAAD8DCwAAAAAAAAFsAwAAIgAAAANbiAx6d9Q/WOZZ4V2P0z8AAAA/AwsAAAAAAAABbQMAACIAAACgu4or0pPUP1jmWeFdj9M/AAAAPxILAAAAAAAAAW4DAAAiAAAA+rGOtA/D1D9Y5lnhXY/TPwAAAD8iCwAAAAAAAAFvAwAAIgAAAJUSkdNn39Q/WOZZ4V2P0z8AAAA/IgsAAAAAAAABcAMAACIAAAAyc5Pyv/vUP1jmWeFdj9M/AAAAPyILAAAAAAAAAXEDAAAiAAAAz9OVERgY1T9Y5lnhXY/TPwAAAD8yCwAAAAAAAAFyAwAAIgAAAIxpl3v9KtU/WOZZ4V2P0z8AAAA/MgsAAAAAAAABcwMAACIAAABL/5jl4j3VP1jmWeFdj9M/AAAAP0ELAAAAAAAAAXQDAAAiAAAACJWaT8hQ1T9Y5lnhXY/TPwAAAD9BCwAAAAAAAAF1AwAAIgAAAIPAnSOTdtU/WOZZ4V2P0z8AAAA/UQsAAAAAAAABdgMAACIAAAAfIaBC65LVP1jmWeFdj9M/AAAAP1ELAAAAAAAAAXcDAAAiAAAAvIGiYUOv1T9Y5lnhXY/TPwAAAD9gCwAAAAAAAAF4AwAAIgAAAFnipICby9U/WOZZ4V2P0z8AAAA/YAsAAAAAAAABeQMAACIAAAD1Qqef8+fVP1jmWeFdj9M/AAAAP3ALAAAAAAAAAXoDAAAiAAAATjmrKDEX1j9Y5lnhXY/TPwAAAD9wCwAAAAAAAAF7AwAAIgAAAOuZrUeJM9Y/WOZZ4V2P0z8AAAA/cAsAAAAAAAABfAMAACIAAABnxbAbVFnWP1jmWeFdj9M/AAAAP4ALAAAAAAAAAX0DAAAiAAAAIluyhTls1j9Y5lnhXY/TPwAAAD+PCwAAAAAAAAF+AwAAIgAAAMC7tKSRiNY/UG711OPE0z8AAAA/jwsAAAAAAAABfwMAACIAAACghrVZBJLWP1Bu9dTjxNM/AAAAP48LAAAAAAAAAYADAAAiAAAA+Xy54kHB1j9QbvXU48TTPwAAAD+RDQAAAAAAAAGBAwAAIgAAAHWovLYM59Y/UG711OPE0z8AAAA/oQ0AAAAAAAABggMAACIAAADOnsA/ShbXP1Bu9dTjxNM/AAAAP7ANAAAAAAAAAYMDAAAiAAAAa//CXqIy1z9QbvXU48TTPwAAAD+wDQAAAAAAAAGEAwAAIgAAACiVxMiHRdc/UG711OPE0z8AAAA/sA0AAAAAAAABhQMAACIAAADnKsYybVjXP1Bu9dTjxNM/AAAAP7ANAAAAAAAAAYYDAAAiAAAAg4vIUcV01z9QbvXU48TTPwAAAD/ADQAAAAAAAAGHAwAAIgAAAEAhyruqh9c/UG711OPE0z8AAAA/zw0AAAAAAAABiAMAACIAAAD+tsslkJrXP1Bu9dTjxNM/AAAAP88NAAAAAAAAAYkDAAAiAAAAmxfOROi21z9QbvXU48TTPwAAAD/PDQAAAAAAAAGKAwAAIgAAAPUN0s0l5tc/UG711OPE0z8AAAA/3w0AAAAAAAABiwMAACIAAACSbtTsfQLYP1jmWeFdj9M/AAAAP+8NAAAAAAAAAYwDAAAiAAAALs/WC9Ye2D9Y5lnhXY/TPwAAAD/vDQAAAAAAAAGNAwAAIgAAAIfF2pQTTtg/WOZZ4V2P0z8AAAA/7w0AAAAAAAABjgMAACIAAAAkJt2za2rYP1jmWeFdj9M/AAAAP/4NAAAAAAAAAY8DAAAiAAAAwIbf0sOG2D9Y5lnhXY/TPwAAAD/+DQAAAAAAAAGQAwAAIgAAAPlH5BB0v9g/WOZZ4V2P0z8AAAA/Dg4AAAAAAAABkQMAACIAAABUPuiZse7YP1jmWeFdj9M/AAAAPw4OAAAAAAAAAZIDAAAiAAAAa8rtjNQw2T9Y5lnhXY/TPwAAAD8eDgAAAAAAAAGTAwAAIgAAAClg7/a5Q9k/WOZZ4V2P0z8AAAA/Hg4AAAAAAAABlAMAACIAAADn9fBgn1bZP1jmWeFdj9M/AAAAPy0OAAAAAAAAAZUDAAAiAAAAYiH0NGp82T9Y5lnhXY/TPwAAAD8tDgAAAAAAAAGWAwAAIgAAAEDs9Onchdk/WOZZ4V2P0z8AAAA/PQ4AAAAAAAABlwMAACIAAAD+gfZTwpjZP1jmWeFdj9M/AAAAPz0OAAAAAAAAAZgDAAAiAAAAeq35J42+2T9Y5lnhXY/TPwAAAD9MDgAAAAAAAAGZAwAAIgAAABcO/Ebl2tk/UG711OPE0z8AAAA/TA4AAAAAAAABmgMAACIAAADUo/2wyu3ZP1Bu9dTjxNM/AAAAP1wOAAAAAAAAAZsDAAAiAAAAcQQA0CIK2j9QbvXU48TTPwAAAD9cDgAAAAAAAAGcAwAAIgAAAC+aAToIHdo/UG711OPE0z8AAAA/bA4AAAAAAAABnQMAACIAAACpxQQO00LaP1Bu9dTjxNM/AAAAP2wOAAAAAAAAAZ4DAAAiAAAAJfEH4p1o2j9QbvXU48TTPwAAAD97DgAAAAAAAAGfAwAAIgAAAOOGCUyDe9o/UG711OPE0z8AAAA/ew4AAAAAAAABoAMAACIAAAAdSA6KM7TaP0T2kMhp+tM/AAAAP3sOAAAAAAAAAaEDAAAiAAAAt6gQqYvQ2j9E9pDIafrTPwAAAD+LDgAAAAAAAAGiAwAAIgAAAHc+EhNx49o/PH4svO8v1D8AAAA/mw4AAAAAAAABowMAACIAAAAz1BN9VvbaPzx+LLzvL9Q/AAAAP5sOAAAAAAAAAaQDAAAiAAAAzzQWnK4S2z80BsivdWXUPwAAAD+bDgAAAAAAAAGlAwAAIgAAAK//FlEhHNs/NAbIr3Vl1D8AAAA/qg4AAAAAAAABpgMAACIAAABrlRi7Bi/bPzQGyK91ZdQ/AAAAP6oOAAAAAAAAAacDAAAiAAAAS2AZcHk42z80BsivdWXUPwAAAD+6DgAAAAAAAAGoAwAAIgAAAAf2GtpeS9s/KI5jo/ua1D8AAAA/ug4AAAAAAAABqQMAACIAAACjVh35tmfbPyiOY6P7mtQ/AAAAP8kOAAAAAAAAAaoDAAAiAAAAYeweY5x62z8ojmOj+5rUPwAAAD/ZDgAAAAAAAAGrAwAAIgAAACGCIM2Bjds/KI5jo/ua1D8AAAA/2Q4AAAAAAAABrAMAACIAAADdFyI3Z6DbPyiOY6P7mtQ/AAAAP+kOAAAAAAAAAa0DAAAiAAAAm60joUyz2z8ojmOj+5rUPwAAAD/tDgAAAAAAAAGuAwAAIgAAAPejJyqK4ts/KI5jo/ua1D8AAAA//A4AAAAAAAABrwMAACIAAACxOSmUb/XbPyiOY6P7mtQ/AAAAP/wOAAAAAAAAAbADAAAiAAAAT5ors8cR3D8ojmOj+5rUPwAAAD8MDwAAAAAAAAGxAwAAIgAAAOv6LdIfLtw/KI5jo/ua1D8AAAA/DA8AAAAAAAABsgMAACIAAABnJjGm6lPcPyiOY6P7mtQ/AAAAPxwPAAAAAAAAAbMDAAAiAAAAI7wyENBm3D8ojmOj+5rUPwAAAD8cDwAAAAAAAAG0AwAAIgAAAONRNHq1edw/KI5jo/ua1D8AAAA/Kw8AAAAAAAABtQMAACIAAAB9sjaZDZbcPzQGyK91ZdQ/AAAAPzsPAAAAAAAAAbYDAAAiAAAAPUg4A/Oo3D80BsivdWXUPwAAAD87DwAAAAAAAAG3AwAAIgAAAPvdOW3Yu9w/NAbIr3Vl1D8AAAA/Ow8AAAAAAAABuAMAACIAAAC3czvXvc7cPzQGyK91ZdQ/AAAAP0oPAAAAAAAAAbkDAAAiAAAAlz48jDDY3D80BsivdWXUPwAAAD9KDwAAAAAAAAG6AwAAIgAAAHUJPUGj4dw/NAbIr3Vl1D8AAAA/Wg8AAAAAAAABuwMAACIAAAAznz6riPTcPzQGyK91ZdQ/AAAAP1oPAAAAAAAAAbwDAAAiAAAAa2BD6Tgt3T80BsivdWXUPwAAAD+REQAAAAAAAAG9AwAAIgAAAIPsSNxbb90/NAbIr3Vl1D8AAAA/kREAAAAAAAABvgMAACIAAAD/F0ywJpXdPzQGyK91ZdQ/AAAAP5ERAAAAAAAAAb8DAAAiAAAAnXhOz36x3T80BsivdWXUPwAAAD+hEQAAAAAAAAHAAwAAIgAAAFsOUDlkxN0/NAbIr3Vl1D8AAAA/oREAAAAAAAABwQMAACIAAACzBFTCofPdPzQGyK91ZdQ/AAAAP7ARAAAAAAAAAcIDAAAiAAAAT2VW4fkP3j80BsivdWXUPwAAAD+wEQAAAAAAAAHDAwAAIgAAAA37V0vfIt4/NAbIr3Vl1D8AAAA/wBEAAAAAAAABxAMAACIAAACrW1pqNz/ePzQGyK91ZdQ/AAAAP8ARAAAAAAAAAcUDAAAiAAAA4xxfqOd33j80BsivdWXUPwAAAD/QEQAAAAAAAAHGAwAAIgAAAKGyYBLNit4/NAbIr3Vl1D8AAAA/3xEAAAAAAAABxwMAACIAAAD7qGSbCrrePzx+LLzvL9Q/AAAAP98RAAAAAAAAAcgDAAAiAAAAtz5mBfDM3j9E9pDIafrTPwAAAD/vEQAAAAAAAAHJAwAAIgAAABM1ao4t/N4/UG711OPE0z8AAAA/7xEAAAAAAAABygMAACIAAACNYG1i+CHfP1Bu9dTjxNM/AAAAP+8RAAAAAAAAAcsDAAAiAAAAKcFvgVA+3z9QbvXU48TTPwAAAD//EQAAAAAAAAHMAwAAIgAAAIW3cwqObd8/WOZZ4V2P0z8AAAA//xEAAAAAAAABzQMAACIAAAAhGHYp5onfP1jmWeFdj9M/AAAAPw4SAAAAAAAAAc4DAAAiAAAAew56siO53z9kXr7t11nTPwAAAD8OEgAAAAAAAAHPAwAAIgAAADekexwJzN8/ZF6+7ddZ0z8AAAA/HhIAAAAAAAAB0AMAACIAAAC1z37w0/HfP2Revu3XWdM/AAAAPx4SAAAAAAAAAdEDAAAiAAAAJ5jABxYH4D9kXr7t11nTPwAAAD8tEgAAAAAAAAHSAwAAIgAAAAdjwbyIEOA/ZF6+7ddZ0z8AAAA/LRIAAAAAAAAB0wMAACIAAADmLcJx+xngP2Revu3XWdM/AAAAPz0SAAAAAAAAAdQDAAAiAAAAESlENpox4D9kXr7t11nTPwAAAD89EgAAAAAAAAHVAwAAIgAAAPHzROsMO+A/ZF6+7ddZ0z8AAAA/PRIAAAAAAAAB1gMAACIAAADQvkWgf0TgP2Revu3XWdM/AAAAP00SAAAAAAAAAdcDAAAiAAAAHu/Gr6tS4D9kXr7t11nTPwAAAD9NEgAAAAAAAAHYAwAAIgAAAG0fSL/XYOA/ZF6+7ddZ0z8AAAA/XBIAAAAAAAAB2QMAACIAAAC7T8nOA2/gP2Revu3XWdM/AAAAP1wSAAAAAAAAAdoDAAAiAAAANnvMos6U4D9kXr7t11nTPwAAAD9sEgAAAAAAAAHbAwAAIgAAABVGzVdBnuA/ZF6+7ddZ0z8AAAA/fBIAAAAAAAAB3AMAACIAAAD0EM4MtKfgP2Revu3XWdM/AAAAP3wSAAAAAAAAAd0DAAAiAAAAQkFPHOC14D9kXr7t11nTPwAAAD+LEgAAAAAAAAHeAwAAIgAAAP7WUIbFyOA/ZF6+7ddZ0z8AAAA/ixIAAAAAAAAB3wMAACIAAADeoVE7ONLgP2Revu3XWdM/AAAAP4sSAAAAAAAAAeADAAAiAAAALdLSSmTg4D9kXr7t11nTPwAAAD+qEgAAAAAAAAHhAwAAIgAAAFnNVA8D+OA/ZF6+7ddZ0z8AAAA/qhIAAAAAAAAB4gMAACIAAAA4mFXEdQHhP2Revu3XWdM/AAAAP6oSAAAAAAAAAeMDAAAiAAAAhsjW06EP4T9kXr7t11nTPwAAAD+qEgAAAAAAAAHkAwAAIgAAAGaT14gUGeE/ZF6+7ddZ0z8AAAA/uhIAAAAAAAAB5QMAACIAAAC0w1iYQCfhP2Revu3XWdM/AAAAP7oSAAAAAAAAAeYDAAAiAAAAcVlaAiY64T9kXr7t11nTPwAAAD/KEgAAAAAAAAHnAwAAIgAAAFAkW7eYQ+E/WOZZ4V2P0z8AAAA/yhIAAAAAAAAB6AMAACIAAADthF3W8F/hP1Bu9dTjxNM/AAAAP9kSAAAAAAAAAekDAAAiAAAAqhpfQNZy4T9E9pDIafrTPwAAAD/ZEgAAAAAAAAHqAwAAIgAAALXg4bnnk+E/PH4svO8v1D8AAAA/2RIAAAAAAAAB6wMAACIAAAADEWPJE6LhPzQGyK91ZdQ/AAAAP+kSAAAAAAAAAewDAAAiAAAAMQzljbK54T80BsivdWXUPwAAAD/pEgAAAAAAAAHtAwAAIgAAAM5s56wK1uE/NAbIr3Vl1D8AAAA//hIAAAAAAAAB7gMAACIAAAAcnWi8NuThPyiOY6P7mtQ/AAAAP/4SAAAAAAAAAe8DAAAiAAAAac3py2Ly4T8ojmOj+5rUPwAAAD8NEwAAAAAAAAHwAwAAIgAAALn9atuOAOI/KI5jo/ua1D8AAAA/DRMAAAAAAAAB8QMAACIAAACXyGuQAQriPxwW/5aB0NQ/AAAAPx0TAAAAAAAAAfIDAAAiAAAAdpNsRXQT4j8cFv+WgdDUPwAAAD8dEwAAAAAAAAHzAwAAIgAAAFVebfrmHOI/EJ6aigcG1T8AAAA/LBMAAAAAAAAB9AMAACIAAADEw+1UoCHiPwgmNn6NO9U/AAAAPywTAAAAAAAAAfUDAAAiAAAAglnvvoU04j8IJjZ+jTvVPwAAAD/iFAAAAAAAAAH2AwAAIgAAAI4fcjiXVeI/CCY2fo071T8AAAA/8hQAAAAAAAAB9wMAACIAAADcT/NHw2PiPwgmNn6NO9U/AAAAP/IUAAAAAAAAAfgDAAAiAAAAKoB0V+9x4j8IJjZ+jTvVPwAAAD/yFAAAAAAAAAH5AwAAIgAAAAlLdQxie+I/CCY2fo071T8AAAA/ARUAAAAAAAAB+gMAACIAAABXe/YbjoniPwgmNn6NO9U/AAAAPw8VAAAAAAAAAfsDAAAiAAAApqt3K7qX4j8IJjZ+jTvVPwAAAD8fFQAAAAAAAAH8AwAAIgAAAGNBeZWfquI/CCY2fo071T8AAAA/HxUAAAAAAAAB/QMAACIAAAAAonu098biPwgmNn6NO9U/AAAAPy4VAAAAAAAAAf4DAAAiAAAA3mx8aWrQ4j8IJjZ+jTvVPwAAAD8+FQAAAAAAAAH/AwAAIgAAALw3fR7d2eI/CCY2fo071T8AAAA/PhUAAAAAAAABAAQAACIAAACcAn7TT+PiPwgmNn6NO9U/AAAAP04VAAAAAAAAAQEEAAAiAAAAWph/PTX24j8IJjZ+jTvVPwAAAD9OFQAAAAAAAAECBAAAIgAAADljgPKn/+I/CCY2fo071T8AAAA/XRUAAAAAAAABAwQAACIAAABmXgK3RhfjPwgmNn6NO9U/AAAAP20VAAAAAAAAAQQEAAAiAAAAk1mEe+Uu4z8IJjZ+jTvVPwAAAD9tFQAAAAAAAAEFBAAAIgAAAHEkhTBYOOM/CCY2fo071T8AAAA/bRUAAAAAAAABBgQAACIAAABQ74XlykHjPwgmNn6NO9U/AAAAP30VAAAAAAAAAQcEAAAiAAAAL7qGmj1L4z8IJjZ+jTvVPwAAAD99FQAAAAAAAAEIBAAAIgAAAH3qB6ppWeM/CCY2fo071T8AAAA/jBUAAAAAAAABCQQAACIAAADtT4gEI17jPwgmNn6NO9U/AAAAP4wVAAAAAAAAAQoEAAAiAAAAO4AJFE9s4z8IJjZ+jTvVPwAAAD+cFQAAAAAAAAELBAAAIgAAABpLCsnBdeM/CCY2fo071T8AAAA/qxUAAAAAAAABDAQAACIAAADZ4Aszp4jjPwgmNn6NO9U/AAAAP6sVAAAAAAAAAQ0EAAAiAAAAR0aMjWCN4z8IJjZ+jTvVPwAAAD+7FQAAAAAAAAEOBAAAIgAAACYRjULTluM/CCY2fo071T8AAAA/uxUAAAAAAAABDwQAACIAAAAE3I33RaDjPwgmNn6NO9U/AAAAP8sVAAAAAAAAARAEAAAiAAAAMdcPvOS34z8IJjZ+jTvVPwAAAD/LFQAAAAAAAAERBAAAIgAAABCiEHFXweM/CCY2fo071T8AAAA/2hUAAAAAAAABEgQAACIAAADvbBEmysrjPwgmNn6NO9U/AAAAP9oVAAAAAAAAARMEAAAiAAAAPZ2SNfbY4z8IJjZ+jTvVPwAAAD/aFQAAAAAAAAEUBAAAIgAAAPsylJ/b6+M/CCY2fo071T8AAAA/6hUAAAAAAAABFQQAACIAAAAnLhZkegPkPwgmNn6NO9U/AAAAP+oVAAAAAAAAARYEAAAiAAAAdl6Xc6YR5D/ovQhZH9zVPwAAAD/6FQAAAAAAAAEXBAAAIgAAAKNZGThFKeQ/6L0IWR/c1T8AAAA/+hUAAAAAAAABGAQAACIAAACCJBrttzLkP+i9CFkf3NU/AAAAPwkWAAAAAAAAARkEAAAiAAAAYe8aoio85D/gRaRMpRHWPwAAAD8ZFgAAAAAAAAEaBAAAIgAAAB+FHAwQT+Q/4EWkTKUR1j8AAAA/GRYAAAAAAAABGwQAACIAAADcGh529WHkP9jNP0ArR9Y/AAAAPxkWAAAAAAAAARwEAAAiAAAAKkufhSFw5D/YzT9AK0fWPwAAAD8oFgAAAAAAAAEdBAAAIgAAAOjgoO8Gg+Q/2M0/QCtH1j8AAAA/KBYAAAAAAAABHgQAACIAAAA2ESL/MpHkP9jNP0ArR9Y/AAAAPzgWAAAAAAAAAR8EAAAiAAAAYwykw9Go5D/YzT9AK0fWPwAAAD84FgAAAAAAAAEgBAAAIgAAAABtpuIpxeQ/2M0/QCtH1j8AAAA/SBYAAAAAAAABIQQAACIAAADfN6eXnM7kP9jNP0ArR9Y/AAAAP0gWAAAAAAAAASIEAAAiAAAALWgop8jc5D/A3XYnN7LWPwAAAD9XFgAAAAAAAAEjBAAAIgAAADkuqyDa/eQ/ULUln/j+2D8AAAA/VxYAAAAAAAABJAQAACIAAAAZ+avVTAflP1C1JZ/4/tg/AAAAP0AYAAAAAAAAASUEAAAiAAAARPQtmuse5T9QtSWf+P7YPwAAAD9QGAAAAAAAAAEmBAAAIgAAAJMkr6kXLeU/ULUln/j+2D8AAAA/UBgAAAAAAAABJwQAACIAAADhVDC5QzvlP1wtiqtyydg/AAAAP1AYAAAAAAAAASgEAAAiAAAADlCyfeJS5T9cLYqrcsnYPwAAAD9gGAAAAAAAAAEpBAAAIgAAAFyAM40OYeU/XC2Kq3LJ2D8AAAA/YBgAAAAAAAABKgQAACIAAAA7SzRCgWrlP2Sl7rfsk9g/AAAAP28YAAAAAAAAASsEAAAiAAAAiXu1Ua145T9wHVPEZl7YPwAAAD9vGAAAAAAAAAEsBAAAIgAAAGdGtgYgguU/cB1TxGZe2D8AAAA/fxgAAAAAAAABLQQAACIAAABHEbe7kovlP3AdU8RmXtg/AAAAP38YAAAAAAAAAS4EAAAiAAAAJ9y3cAWV5T9wHVPEZl7YPwAAAD+OGAAAAAAAAAEvBAAAIgAAAFPXOTWkrOU/cB1TxGZe2D8AAAA/jhgAAAAAAAABMAQAACIAAAAyojrqFrblP3yVt9DgKNg/AAAAP54YAAAAAAAAATEEAAAiAAAAgNK7+ULE5T98lbfQ4CjYPwAAAD+eGAAAAAAAAAEyBAAAIgAAAM4CPQlv0uU/fJW30OAo2D8AAAA/rhgAAAAAAAABMwQAACIAAAAdM74Ym+DlP3yVt9DgKNg/AAAAP64YAAAAAAAAATQEAAAiAAAAamM/KMfu5T98lbfQ4CjYPwAAAD+9GAAAAAAAAAE1BAAAIgAAACj5QJKsAeY/fJW30OAo2D8AAAA/vRgAAAAAAAABNgQAACIAAADmjkL8kRTmP3yVt9DgKNg/AAAAP70YAAAAAAAAATcEAAAiAAAANL/DC74i5j98lbfQ4CjYPwAAAD/NGAAAAAAAAAE4BAAAIgAAAPJUxXWjNeY/fJW30OAo2D8AAAA/zRgAAAAAAAABOQQAACIAAACv6sbfiEjmP3yVt9DgKNg/AAAAP90YAAAAAAAAAToEAAAiAAAA/RpI77RW5j98lbfQ4CjYPwAAAD/dGAAAAAAAAAE7BAAAIgAAANzlSKQnYOY/fJW30OAo2D8AAAA/7BgAAAAAAAABPAQAACIAAAAqFsqzU27mP3yVt9DgKNg/AAAAP+wYAAAAAAAAAT0EAAAiAAAA6KvLHTmB5j98lbfQ4CjYPwAAAD/8GAAAAAAAAAE+BAAAIgAAAMd2zNKriuY/fJW30OAo2D8AAAA//BgAAAAAAAABPwQAACIAAAAVp03i15jmP3yVt9DgKNg/AAAAPwsZAAAAAAAAAUAEAAAiAAAA0zxPTL2r5j98lbfQ4CjYPwAAAD8LGQAAAAAAAAFBBAAAIgAAALIHUAEwteY/fJW30OAo2D8AAAA/GxkAAAAAAAABQgQAACIAAAABONEQXMPmP3yVt9DgKNg/AAAAPxsZAAAAAAAAAUMEAAAiAAAAnJjTL7Tf5j98lbfQ4CjYPwAAAD8fGQAAAAAAAAFEBAAAIgAAAFou1ZmZ8uY/cB1TxGZe2D8AAAA/LxkAAAAAAAABRQQAACIAAABn9FcTqxPnP3AdU8RmXtg/AAAAPz4ZAAAAAAAAAUYEAAAiAAAAA1VaMgMw5z9wHVPEZl7YPwAAAD8+GQAAAAAAAAFHBAAAIgAAAJ+1XFFbTOc/cB1TxGZe2D8AAAA/ThkAAAAAAAABSAQAACIAAABdS167QF/nP3AdU8RmXtg/AAAAP04ZAAAAAAAAAUkEAAAiAAAAPBZfcLNo5z9wHVPEZl7YPwAAAD9eGQAAAAAAAAFKBAAAIgAAAIpG4H/fduc/cB1TxGZe2D8AAAA/XhkAAAAAAAABSwQAACIAAADXdmGPC4XnP3AdU8RmXtg/AAAAP20ZAAAAAAAAAUwEAAAiAAAAU6JkY9aq5z9wHVPEZl7YPwAAAD99GQAAAAAAAAFNBAAAIgAAABI4Zs27vec/cB1TxGZe2D8AAAA/fRkAAAAAAAABTgQAACIAAAA9M+iRWtXnP3AdU8RmXtg/AAAAP4wZAAAAAAAAAU8EAAAiAAAA2pPqsLLx5z98lbfQ4CjYPwAAAD+MGQAAAAAAAAFQBAAAIgAAAHb07M8KDug/fJW30OAo2D8AAAA/jBkAAAAAAAABUQQAACIAAAA0iu458CDoP3yVt9DgKNg/AAAAP5wZAAAAAAAAAVIEAAAiAAAA8h/wo9Uz6D+MhYDp1L3XPwAAAD+cGQAAAAAAAAFTBAAAIgAAAK+18Q27Rug/nP3k9U6I1z8AAAA/rBkAAAAAAAABVAQAACIAAACPgPLCLVDoP6R1SQLJUtc/AAAAP6wZAAAAAAAAAVUEAAAiAAAATBb0LBNj6D+o7a0OQx3XPwAAAD+7GQAAAAAAAAFWBAAAIgAAACrh9OGFbOg/qO2tDkMd1z8AAAA/uxkAAAAAAAABVwQAACIAAAAJrPWW+HXoP6jtrQ5DHdc/AAAAP8sZAAAAAAAAAVgEAAAiAAAA6Hb2S2t/6D+o7a0OQx3XPwAAAD/LGQAAAAAAAAFZBAAAIgAAADand1uXjeg/qO2tDkMd1z8AAAA/2xkAAAAAAAABWgQAACIAAAAWcngQCpfoP6jtrQ5DHdc/AAAAP+oZAAAAAAAAAVsEAAAiAAAA9Tx5xXyg6D+o7a0OQx3XPwAAAD/qGQAAAAAAAAFcBAAAIgAAANMHenrvqeg/qO2tDkMd1z8AAAA/6hkAAAAAAAABXQQAACIAAACy0novYrPoP6jtrQ5DHdc/AAAAP+oZAAAAAAAAAV4EAAAiAAAAb2h8mUfG6D+o7a0OQx3XPwAAAD/6GQAAAAAAAAFfBAAAIgAAAE8zfU66z+g/qO2tDkMd1z8AAAA/+hkAAAAAAAABYAQAACIAAAAu/n0DLdnoP6R1SQLJUtc/AAAAPwkaAAAAAAAAAWEEAAAiAAAAWvn/x8vw6D+kdUkCyVLXPwAAAD+kGwAAAAAAAAFiBAAAIgAAAPZZAucjDek/pHVJAslS1z8AAAA/tBsAAAAAAAABYwQAACIAAABGioP2TxvpP6R1SQLJUtc/AAAAP7QbAAAAAAAAAWQEAAAiAAAAJVWEq8Ik6T+kdUkCyVLXPwAAAD/EGwAAAAAAAAFlBAAAIgAAAHKFBbvuMuk/nP3k9U6I1z8AAAA/xBsAAAAAAAABZgQAACIAAABSUAZwYTzpP5z95PVOiNc/AAAAP9MbAAAAAAAAAWcEAAAiAAAAwLWGyhpB6T+c/eT1TojXPwAAAD/TGwAAAAAAAAFoBAAAIgAAAMC1hsoaQek/jIWA6dS91z8AAAA/4xsAAAAAAAABaQQAACIAAAAvGwcl1EXpP4yFgOnUvdc/AAAAP+MbAAAAAAAAAWoEAAAiAAAAXBaJ6XJd6T+MhYDp1L3XPwAAAD/yGwAAAAAAAAFrBAAAIgAAADzhiZ7lZuk/jIWA6dS91z8AAAA/AhwAAAAAAAABbAQAACIAAAAbrIpTWHDpP4yFgOnUvdc/AAAAPwIcAAAAAAAAAW0EAAAiAAAA+XaLCMt56T+MhYDp1L3XPwAAAD8SHAAAAAAAAAFuBAAAIgAAANlBjL09g+k/jIWA6dS91z8AAAA/EhwAAAAAAAABbwQAACIAAAAncg3NaZHpP4yFgOnUvdc/AAAAPyEcAAAAAAAAAXAEAAAiAAAABT0Ogtya6T+MhYDp1L3XPwAAAD8hHAAAAAAAAAFxBAAAIgAAAOMHDzdPpOk/jIWA6dS91z8AAAA/MRwAAAAAAAABcgQAACIAAADC0g/swa3pP4yFgOnUvdc/AAAAP0EcAAAAAAAAAXMEAAAiAAAAop0QoTS36T+MhYDp1L3XPwAAAD9BHAAAAAAAAAF0BAAAIgAAAIBoEVanwOk/jIWA6dS91z8AAAA/QRwAAAAAAAABdQQAACIAAABgMxILGsrpP4yFgOnUvdc/AAAAP1AcAAAAAAAAAXYEAAAiAAAAHMkTdf/c6T+c/eT1TojXPwAAAD9QHAAAAAAAAAF3BAAAIgAAALkpFpRX+ek/pHVJAslS1z8AAAA/YBwAAAAAAAABeAQAACIAAAB4vxf+PAzqP6jtrQ5DHdc/AAAAP2AcAAAAAAAAAXkEAAAiAAAAg4Wad04t6j+o7a0OQx3XPwAAAD9vHAAAAAAAAAF6BAAAIgAAACDmnJamSeo/wN12Jzey1j8AAAA/bxwAAAAAAAABewQAACIAAAALdyDFKnTqP9jNP0ArR9Y/AAAAP38cAAAAAAAAAXwEAAAiAAAAWaeh1FaC6j/YzT9AK0fWPwAAAD9/HAAAAAAAAAF9BAAAIgAAAKbXIuSCkOo/2M0/QCtH1j8AAAA/jxwAAAAAAAABfgQAACIAAADU0qSoIajqP+i9CFkf3NU/AAAAP48cAAAAAAAAAX8EAAAiAAAAIQMmuE226j/0NW1lmabVPwAAAD+eHAAAAAAAAAGABAAAIgAAAG8zp8d5xOo/AK7RcRNx1T8AAAA/nhwAAAAAAAABgQQAACIAAAANlKnm0eDqPwgmNn6NO9U/AAAAP64cAAAAAAAAAYIEAAAiAAAAOY8rq3D46j8cFv+WgdDUPwAAAD+uHAAAAAAAAAGDBAAAIgAAACMgr9n0Ius/NAbIr3Vl1D8AAAA/rhwAAAAAAAABhAQAACIAAADitbBD2jXrPzx+LLzvL9Q/AAAAP74cAAAAAAAAAYUEAAAiAAAA7nszvetW6z9Y5lnhXY/TPwAAAD++HAAAAAAAAAGGBAAAIgAAAPlBtjb9d+s/ZF6+7ddZ0z8AAAA/zRwAAAAAAAABhwQAACIAAAC417eg4orrP2Revu3XWdM/AAAAP80cAAAAAAAAAYgEAAAiAAAAdW25Csid6z9s1iL6USTTPwAAAD/dHAAAAAAAAAGJBAAAIgAAAMOdOhr0q+s/dE6HBszu0j8AAAA/3RwAAAAAAAABigQAACIAAACAMzyE2b7rP4TG6xJGudI/AAAAP+wcAAAAAAAAAYsEAAAiAAAAP8k97r7R6z+gLhk4tBjSPwAAAD/sHAAAAAAAAAGMBAAAIgAAAI35vv3q3+s/rKZ9RC7j0T8AAAA//BwAAAAAAAABjQQAACIAAAAHJcLRtQXsP6ymfUQu49E/AAAAP/wcAAAAAAAAAY4EAAAiAAAAo4XE8A0i7D+spn1ELuPRPwAAAD8MHQAAAAAAAAGPBAAAIgAAACCxx8TYR+w/rKZ9RC7j0T8AAAA/DB0AAAAAAAABkAQAACIAAACb3MqYo23sP6ymfUQu49E/AAAAPxsdAAAAAAAAAZEEAAAiAAAAx9dMXUKF7D+spn1ELuPRPwAAAD8bHQAAAAAAAAGSBAAAIgAAABQIzmxuk+w/rKZ9RC7j0T8AAAA/Gx0AAAAAAAABkwQAACIAAADUnc/WU6bsP6ymfUQu49E/AAAAPy8dAAAAAAAAAZQEAAAiAAAAsmjQi8av7D+spn1ELuPRPwAAAD8vHQAAAAAAAAGVBAAAIgAAAJMz0UA5uew/rKZ9RC7j0T8AAAA/Px0AAAAAAAABlgQAACIAAABv/tH1q8LsP6ymfUQu49E/AAAAPz8dAAAAAAAAAZcEAAAiAAAA4GNSUGXH7D+spn1ELuPRPwAAAD9OHQAAAAAAAAGYBAAAIgAAAL8uUwXY0Ow/rKZ9RC7j0T8AAAA/Xh0AAAAAAAABmQQAACIAAAAulNNfkdXsP6ymfUQu49E/AAAAP20dAAAAAAAAAZoEAAAiAAAAyfTVfunx7D+spn1ELuPRPwAAAD8jHwAAAAAAAAGbBAAAIgAAAKi/1jNc++w/oC4ZOLQY0j8AAAA/Mx8AAAAAAAABnAQAACIAAAD171dDiAntP6AuGTi0GNI/AAAAPzMfAAAAAAAAAZ0EAAAiAAAAkVBaYuAl7T+gLhk4tBjSPwAAAD83HwAAAAAAAAGeBAAAIgAAAOGA23EMNO0/oC4ZOLQY0j8AAAA/Rh8AAAAAAAABnwQAACIAAACfFt3b8UbtP6AuGTi0GNI/AAAAP0YfAAAAAAAAAaAEAAAiAAAAD3xdNqtL7T+gLhk4tBjSPwAAAD9WHwAAAAAAAAGhBAAAIgAAAMsRX6CQXu0/oC4ZOLQY0j8AAAA/Vh8AAAAAAAABogQAACIAAACp3F9VA2jtP5i2tCs6TtI/AAAAP2UfAAAAAAAAAaMEAAAiAAAAiadgCnZx7T+QPlAfwIPSPwAAAD9lHwAAAAAAAAGkBAAAIgAAAGlyYb/oeu0/kD5QH8CD0j8AAAA/dR8AAAAAAAABpQQAACIAAADX1+EZon/tP5A+UB/Ag9I/AAAAP3UfAAAAAAAAAaYEAAAiAAAART1idFuE7T+QPlAfwIPSPwAAAD+FHwAAAAAAAAGnBAAAIgAAAEU9YnRbhO0/hMbrEka50j8AAAA/hR8AAAAAAAABqAQAACIAAAC3ouLOFIntP4TG6xJGudI/AAAAP6QfAAAAAAAAAakEAAAiAAAAJwhjKc6N7T+ExusSRrnSPwAAAD/THwAAAAAAAAGqBAAAIgAAAJVt44OHku0/hMbrEka50j8AAAA/4h8AAAAAAAABqwQAACIAAAAD02PeQJftP4TG6xJGudI/AAAAP+IfAAAAAAAAAawEAAAiAAAAdTjkOPqb7T+ExusSRrnSPwAAAD/yHwAAAAAAAAGtBAAAIgAAAOOdZJOzoO0/hMbrEka50j8AAAA/ESAAAAAAAAABrgQAACIAAADjnWSTs6DtP3ROhwbM7tI/AAAAPxEgAAAAAAAAAa8EAAAiAAAA451kk7Og7T9kXr7t11nTPwAAAD8hIAAAAAAAAAGwBAAAIgAAAOOdZJOzoO0/RPaQyGn60z8AAAA/MSAAAAAAAAABsQQAACIAAAAAOrj1UthxP6TwjtcrKec/AAAAPwAAAAAAAAAAAbIEAAAiAAAAwPHqNQA1dD+k8I7XKynnPwAAAD8AAAAAAAAAAAGzBAAAIgAAADBhULZa7ng/pPCO1ysp5z8AAAA/ywAAAAAAAAABtAQAACIAAACA0LU2tad9P6TwjtcrKec/AAAAP8sAAAAAAAAAAbUEAAAiAAAAGER0OzECgD+k8I7XKynnPwAAAD/aAAAAAAAAAAG2BAAAIgAAAND7pnveXoI/pPCO1ysp5z8AAAA/2gAAAAAAAAABtwQAACIAAACAs9m7i7uEP6TwjtcrKec/AAAAP+oAAAAAAAAAAbgEAAAiAAAAOGsM/DgYhz+k8I7XKynnPwAAAD/qAAAAAAAAAAG5BAAAIgAAAOgiPzzmdIk/pPCO1ysp5z8AAAA/6gAAAAAAAAABugQAACIAAACo2nF8k9GLP6TwjtcrKec/AAAAP/oAAAAAAAAAAbsEAAAiAAAASJKkvEAujj+k8I7XKynnPwAAAD/6AAAAAAAAAAG8BAAAIgAAAOQAhZ7Nc5E/pPCO1ysp5z8AAAA/CQEAAAAAAAABvQQAACIAAACUuLfeetCTP6TwjtcrKec/AAAAPwkBAAAAAAAAAb4EAAAiAAAASHDqHigtlj+oLMHdaA7nPwAAAD8ZAQAAAAAAAAG/BAAAIgAAAOzVKa8AIZk/qCzB3WgO5z8AAAA/GQEAAAAAAAABwAQAACIAAACw30+fguaaP6gswd1oDuc/AAAAPygBAAAAAAAAAcEEAAAiAAAAeOl1jwSsnD+oLMHdaA7nPwAAAD8oAQAAAAAAAAHCBAAAIgAAACBPtR/dn58/rGjz46Xz5j8AAAA/OAEAAAAAAAABwwQAACIAAAByrO2Hr7KgP6xo8+Ol8+Y/AAAAPzgBAAAAAAAAAcQEAAAiAAAAUrEAgHCVoT+wpCXq4tjmPwAAAD84AQAAAAAAAAHFBAAAIgAAAD5fDdCbLKI/tOBX8B++5j8AAAA/SAEAAAAAAAABxgQAACIAAAAuDRogx8OiP7gcivZco+Y/AAAAP0gBAAAAAAAAAccEAAAiAAAABmkzwB3yoz/EWLz8mYjmPwAAAD9XAQAAAAAAAAHIBAAAIgAAAPIWQBBJiaQ/yNAgCRRT5j8AAAA/VwEAAAAAAAAByQQAACIAAADixExgdCClP9AMUw9ROOY/AAAAP2cBAAAAAAAAAcoEAAAiAAAAxslfWDUDpj/USIUVjh3mPwAAAD9nAQAAAAAAAAHLBAAAIgAAAJZ8f6Ahfac/2IS3G8sC5j8AAAA/dwEAAAAAAAABzAQAACIAAAB6gZKY4l+oP9iEtxvLAuY/AAAAP3cBAAAAAAAAAc0EAAAiAAAAVt2rODmOqT/gwOkhCOjlPwAAAD+GAQAAAAAAAAHOBAAAIgAAACKQy4AlCKs/5PwbKEXN5T8AAAA/hgEAAAAAAAABzwQAACIAAAD2QuvIEYKsP+T8GyhFzeU/AAAAP4YBAAAAAAAAAdAEAAAiAAAA2kf+wNJkrT/k/BsoRc3lPwAAAD+LAQAAAAAAAAHRBAAAIgAAALKjF2Epk64/5PwbKEXN5T8AAAA/iwEAAAAAAAAB0gQAACIAAACWqCpZ6nWvP+T8GyhFzeU/AAAAP5oBAAAAAAAAAdMEAAAiAAAAQaub1IoGsD/k/BsoRc3lPwAAAD+aAQAAAAAAAAHUBAAAIgAAADsConwgUrA/5PwbKEXN5T8AAAA/qgEAAAAAAAAB1QQAACIAAAAvWagktp2wP+T8GyhFzeU/AAAAP6oBAAAAAAAAAdYEAAAiAAAAmTK4SKxasT/gwOkhCOjlPwAAAD+6AQAAAAAAAAHXBAAAIgAAAAm1wcQMzLE/4MDpIQjo5T8AAAA/bwMAAAAAAAAB2AQAACIAAACD4MSY1/GxP+DA6SEI6OU/AAAAP38DAAAAAAAAAdkEAAAiAAAAAQzIbKIXsj/gwOkhCOjlPwAAAD9/AwAAAAAAAAHaBAAAIgAAAPVizhQ4Y7I/4MDpIQjo5T8AAAA/jgMAAAAAAAAB2wQAACIAAABn5deQmNSyP+DA6SEI6OU/AAAAP5MDAAAAAAAAAdwEAAAiAAAAYTzeOC4gsz/gwOkhCOjlPwAAAD+jAwAAAAAAAAHdBAAAIgAAAE3q6ohZt7M/4MDpIQjo5T8AAAA/owMAAAAAAAAB3gQAACIAAADJFe5cJN2zP+DA6SEI6OU/AAAAP7MDAAAAAAAAAd8EAAAiAAAAL+/9gBqatD/gwOkhCOjlPwAAAD+zAwAAAAAAAAHgBAAAIgAAACdGBCmw5bQ/4MDpIQjo5T8AAAA/swMAAAAAAAAB4QQAACIAAACXyA2lEFe1P+DA6SEI6OU/AAAAP8IDAAAAAAAAAeIEAAAiAAAACUsXIXHItT/gwOkhCOjlPwAAAD/CAwAAAAAAAAHjBAAAIgAAAAGiHckGFLY/4MDpIQjo5T8AAAA/0gMAAAAAAAAB5AQAACIAAAD1+CNxnF+2P9iEtxvLAuY/AAAAP9IDAAAAAAAAAeUEAAAiAAAA708qGTKrtj/YhLcbywLmPwAAAD/iAwAAAAAAAAHmBAAAIgAAAOWmMMHH9rY/2IS3G8sC5j8AAAA/4gMAAAAAAAAB5wQAACIAAABLgEDlvbO3P9iEtxvLAuY/AAAAP/EDAAAAAAAAAegEAAAiAAAAvQJKYR4luD/YhLcbywLmPwAAAD/xAwAAAAAAAAHpBAAAIgAAADGFU91+lrg/2IS3G8sC5j8AAAA/8QMAAAAAAAAB6gQAACIAAACZXmMBdVO5P9RIhRWOHeY/AAAAPwEEAAAAAAAAAesEAAAiAAAAhQxwUaDquT/USIUVjh3mPwAAAD8BBAAAAAAAAAHsBAAAIgAAAO3lf3WWp7o/yNAgCRRT5j8AAAA/EAQAAAAAAAAB7QQAACIAAABhaInx9hi7P8jQIAkUU+Y/AAAAPxAEAAAAAAAAAe4EAAAiAAAAV7+PmYxkuz/I0CAJFFPmPwAAAD8gBAAAAAAAAAHvBAAAIgAAAEsWlkEisLs/yNAgCRRT5j8AAAA/IAQAAAAAAAAB8AQAACIAAAC/mJ+9giG8P8jQIAkUU+Y/AAAAPzAEAAAAAAAAAfEEAAAiAAAAO8SikU1HvD/I0CAJFFPmPwAAAD8wBAAAAAAAAAHyBAAAIgAAADEbqTnjkrw/yNAgCRRT5j8AAAA/PwQAAAAAAAAB8wQAACIAAAAncq/heN68P8SU7gLXbeY/AAAAP08EAAAAAAAAAfQEAAAiAAAAoZ2ytUMEvT/ElO4C123mPwAAAD9PBAAAAAAAAAH1BAAAIgAAABUgvDGkdb0/xFi8/JmI5j8AAAA/TwQAAAAAAAAB9gQAACIAAAALd8LZOcG9P8RYvPyZiOY/AAAAP18EAAAAAAAAAfcEAAAiAAAAh6LFrQTnvT/EWLz8mYjmPwAAAD9fBAAAAAAAAAH4BAAAIgAAAH35y1WaMr4/xFi8/JmI5j8AAAA/bgQAAAAAAAAB+QQAACIAAABzUNL9L36+P8RYvPyZiOY/AAAAP24EAAAAAAAAAfoEAAAiAAAA5dLbeZDvvj/EWLz8mYjmPwAAAD9+BAAAAAAAAAH7BAAAIgAAANsp4iEmO78/xFi8/JmI5j8AAAA/fgQAAAAAAAAB/AQAACIAAADTgOjJu4a/P8RYvPyZiOY/AAAAP40EAAAAAAAAAf0EAAAiAAAAydfucVHSvz/EWLz8mYjmPwAAAD+dBAAAAAAAAAH+BAAAIgAAANrC/WC+NMA/xFi8/JmI5j8AAAA/nQQAAAAAAAAB/wQAACIAAABW7gA1iVrAP8RYvPyZiOY/AAAAP50EAAAAAAAAAQAFAAAiAAAAkK8FczmTwD/EWLz8mYjmPwAAAD+tBAAAAAAAAAEBBQAAIgAAAMhwCrHpy8A/xFi8/JmI5j8AAAA/rQQAAAAAAAABAgUAACIAAAB8XRLDZCrBP8RYvPyZiOY/AAAAP7wEAAAAAAAAAQMFAAAiAAAAth4XARVjwT/EWLz8mYjmPwAAAD/MBAAAAAAAAAEEBQAAIgAAAOY2Iuda58E/xFi8/JmI5j8AAAA/zAQAAAAAAAABBQUAACIAAACgzCNRQPrBP8RYvPyZiOY/AAAAP8wEAAAAAAAAAQYFAAAiAAAAHvgmJQsgwj+4HIr2XKPmPwAAAD/cBAAAAAAAAAEHBQAAIgAAAJgjKvnVRcI/uByK9lyj5j8AAAA/3AQAAAAAAAABCAUAACIAAACQejCha5HCP7gcivZco+Y/AAAAP+sEAAAAAAAAAQkFAAAiAAAACqYzdTa3wj+4HIr2XKPmPwAAAD/rBAAAAAAAAAEKBQAAIgAAAMo7Nd8bysI/uByK9lyj5j8AAAA/+wQAAAAAAAABCwUAACIAAABEZziz5u/CP7gcivZco+Y/AAAAP/sEAAAAAAAAAQwFAAAiAAAAvpI7h7EVwz+4HIr2XKPmPwAAAD8KBQAAAAAAAAENBQAAIgAAALbpQS9HYcM/tOBX8B++5j8AAAA/CgUAAAAAAAABDgUAACIAAAByf0OZLHTDP7TgV/AfvuY/AAAAPxoFAAAAAAAAAQ8FAAAiAAAArEBI19yswz+wpCXq4tjmPwAAAD8aBQAAAAAAAAEQBQAAIgAAAGjWSUHCv8M/sKQl6uLY5j8AAAA/KgUAAAAAAAABEQUAACIAAADcWFO9IjHEP7CkJeri2OY/AAAAPzkFAAAAAAAAARIFAAAiAAAAWIRWke1WxD+wpCXq4tjmPwAAAD85BQAAAAAAAAETBQAAIgAAANKvWWW4fMQ/sKQl6uLY5j8AAAA/SQUAAAAAAAABFAUAACIAAABO21w5g6LEP6xo8+Ol8+Y/AAAAP0kFAAAAAAAAARUFAAAiAAAAhpxhdzPbxD+saPPjpfPmPwAAAD9ZBQAAAAAAAAEWBQAAIgAAAATIZEv+AMU/rGjz46Xz5j8AAAA/WQUAAAAAAAABFwUAACIAAAB+82cfySbFP6TwjtcrKec/AAAAP2gFAAAAAAAAARgFAAAiAAAA+h5r85NMxT+k8I7XKynnPwAAAD9oBQAAAAAAAAEZBQAAIgAAAPB1cZspmMU/mLRc0e5D5z8AAAA/eAUAAAAAAAABGgUAACIAAABsoXRv9L3FP5i0XNHuQ+c/AAAAP3gFAAAAAAAAARsFAAAiAAAA5sx3Q7/jxT+YtFzR7kPnPwAAAD+HBQAAAAAAAAEcBQAAIgAAAKRiea2k9sU/mLRc0e5D5z8AAAA/hwUAAAAAAAABHQUAACIAAADcI37rVC/GP5h4KsuxXuc/AAAAP5cFAAAAAAAAAR4FAAAiAAAAFuWCKQVoxj+YeCrLsV7nPwAAAD+XBQAAAAAAAAEfBQAAIgAAAJAQhv3PjcY/mHgqy7Fe5z8AAAA/qwUAAAAAAAABIAUAACIAAAAOPInRmrPGP5h4KsuxXuc/AAAAP6sFAAAAAAAAASEFAAAiAAAAzNGKO4DGxj+YeCrLsV7nPwAAAD+6BQAAAAAAAAEiBQAAIgAAAH6+kk37JMc/mHgqy7Fe5z8AAAA/ugUAAAAAAAABIwUAACIAAAC4f5eLq13HP5h4KsuxXuc/AAAAP7oFAAAAAAAAASQFAAAiAAAA8ECcyVuWxz+YeCrLsV7nPwAAAD/KBQAAAAAAAAElBQAAIgAAAKItpNvW9Mc/mHgqy7Fe5z8AAAA/ygUAAAAAAAABJgUAACIAAACahKqDbEDIP5h4KsuxXuc/AAAAP9oFAAAAAAAAAScFAAAiAAAAzJy1abLEyD+YeCrLsV7nPwAAAD/aBQAAAAAAAAEoBQAAIgAAAAJeuqdi/cg/mHgqy7Fe5z8AAAA/6QUAAAAAAAABKQUAACIAAAA8H7/lEjbJP5h4KsuxXuc/AAAAP+kFAAAAAAAAASoFAAAiAAAA8AvH942UyT+YeCrLsV7nPwAAAD/5BQAAAAAAAAErBQAAIgAAAK6hyGFzp8k/mHgqy7Fe5z8AAAA/+QUAAAAAAAABLAUAACIAAAAqzcs1Ps3JP5h4KsuxXuc/AAAAPwgGAAAAAAAAAS0FAAAiAAAAICTS3dMYyj+YeCrLsV7nPwAAAD8IBgAAAAAAAAEuBQAAIgAAABR72IVpZMo/mHgqy7Fe5z8AAAA/CAYAAAAAAAABLwUAACIAAABQPN3DGZ3KP5h4KsuxXuc/AAAAPxgGAAAAAAAAATAFAAAiAAAAiP3hAcrVyj+YeCrLsV7nPwAAAD8YBgAAAAAAAAExBQAAIgAAADzq6RNFNMs/mHgqy7Fe5z8AAAA/KAYAAAAAAAABMgUAACIAAAB2q+5R9WzLP5h4KsuxXuc/AAAAPygGAAAAAAAAATMFAAAiAAAArmzzj6Wlyz+YeCrLsV7nPwAAAD83BgAAAAAAAAE0BQAAIgAAAJwaAODQPMw/mHgqy7Fe5z8AAAA/NwYAAAAAAAABNQUAACIAAACScQaIZojMP5h4KsuxXuc/AAAAP0cGAAAAAAAAATYFAAAiAAAABPQPBMf5zD+YeCrLsV7nPwAAAD9HBgAAAAAAAAE3BQAAIgAAAPpKFqxcRc0/mHgqy7Fe5z8AAAA/VwYAAAAAAAABOAUAACIAAADyoRxU8pDNP5h4KsuxXuc/AAAAP1cGAAAAAAAAATkFAAAiAAAApo4kZm3vzT+YeCrLsV7nPwAAAD9XBgAAAAAAAAE6BQAAIgAAAN5PKaQdKM4/mHgqy7Fe5z8AAAA/ZgYAAAAAAAABOwUAACIAAAAYES7izWDOP5h4KsuxXuc/AAAAP2YGAAAAAAAAATwFAAAiAAAATtIyIH6Zzj+YeCrLsV7nPwAAAD92BgAAAAAAAAE9BQAAIgAAAIiTN14u0s4/mHgqy7Fe5z8AAAA/dgYAAAAAAAABPgUAACIAAAAEvzoy+ffOP5h4KsuxXuc/AAAAP4UGAAAAAAAAAT8FAAAiAAAAuKtCRHRWzz+YeCrLsV7nPwAAAD+FBgAAAAAAAAFABQAAIgAAADTXRRg/fM8/mHgqy7Fe5z8AAAA/lQYAAAAAAAABQQUAACIAAABsmEpW77TPP5h4KsuxXuc/AAAAP5UGAAAAAAAAAUIFAAAiAAAApllPlJ/tzz+YeCrLsV7nPwAAAD+lBgAAAAAAAAFDBQAAIgAAAAxuLAiAL9A/mHgqy7Fe5z8AAAA/pQYAAAAAAAABRAUAACIAAABnZDCRvV7QP5h4KsuxXuc/AAAAP7QGAAAAAAAAAUUFAAAiAAAAnyU1z22X0D+YeCrLsV7nPwAAAD+0BgAAAAAAAAFGBQAAIgAAADuGN+7Fs9A/mHgqy7Fe5z8AAAA/tAYAAAAAAAABRwUAACIAAAD5GzlYq8bQP5h4KsuxXuc/AAAAP8QGAAAAAAAAAUgFAAAiAAAAlXw7dwPj0D+YeCrLsV7nPwAAAD/UBgAAAAAAAAFJBQAAIgAAAFMSPeHo9dA/mHgqy7Fe5z8AAAA/1AYAAAAAAAABSgUAACIAAAAy3T2WW//QP5h4KsuxXuc/AAAAP+MGAAAAAAAAAUsFAAAiAAAAEKg+S84I0T+YeCrLsV7nPwAAAD8CBwAAAAAAAAFMBQAAIgAAAK0IQWomJdE/mHgqy7Fe5z8AAAA/AgcAAAAAAAABTQUAACIAAAAoNEQ+8UrRP5i0XNHuQ+c/AAAAPxIHAAAAAAAAAU4FAAAiAAAAxZRGXUln0T+YtFzR7kPnPwAAAD8SBwAAAAAAAAFPBQAAIgAAAGH1SHyhg9E/rGjz46Xz5j8AAAA/IgcAAAAAAAABUAUAACIAAAD9VUub+Z/RP6xo8+Ol8+Y/AAAAPyIHAAAAAAAAAVEFAAAiAAAAWUxPJDfP0T+wpCXq4tjmPwAAAD8xBwAAAAAAAAFSBQAAIgAAAPSsUUOP69E/sKQl6uLY5j8AAAA/MQcAAAAAAAABUwUAACIAAACQDVRi5wfSP7CkJeri2OY/AAAAPzEHAAAAAAAAAVQFAAAiAAAAT6NVzMwa0j+wpCXq4tjmPwAAAD9BBwAAAAAAAAFVBQAAIgAAAAw5VzayLdI/tOBX8B++5j8AAAA/UQcAAAAAAAABVgUAACIAAADJzligl0DSP7TgV/AfvuY/AAAAP1EHAAAAAAAAAVcFAAAiAAAAh2RaCn1T0j+04FfwH77mPwAAAD9RBwAAAAAAAAFYBQAAIgAAACPFXCnVb9I/tOBX8B++5j8AAAA/YAcAAAAAAAABWQUAACIAAACf8F/9n5XSP7gcivZco+Y/AAAAP2AHAAAAAAAAAVoFAAAiAAAAXYZhZ4Wo0j+4HIr2XKPmPwAAAD9wBwAAAAAAAAFbBQAAIgAAAJVHZqU14dI/xJTuAtdt5j8AAAA/cAcAAAAAAAABXAUAACIAAADvPWoucxDTP8jQIAkUU+Y/AAAAP38HAAAAAAAAAV0FAAAiAAAAjJ5sTcss0z/I0CAJFFPmPwAAAD9/BwAAAAAAAAFeBQAAIgAAAAjKbyGWUtM/yNAgCRRT5j8AAAA/jwcAAAAAAAABXwUAACIAAACjKnJA7m7TP8jQIAkUU+Y/AAAAP58HAAAAAAAAAWAFAAAiAAAA3Ot2fp6n0z/I0CAJFFPmPwAAAD+fBwAAAAAAAAFhBQAAIgAAALy2dzMRsdM/yNAgCRRT5j8AAAA/rgcAAAAAAAABYgUAACIAAAB5THmd9sPTP8jQIAkUU+Y/AAAAP64HAAAAAAAAAWMFAAAiAAAAOOJ6B9zW0z/I0CAJFFPmPwAAAD+uBwAAAAAAAAFkBQAAIgAAAPV3fHHB6dM/yNAgCRRT5j8AAAA/vgcAAAAAAAABZQUAACIAAACS2H6QGQbUP8jQIAkUU+Y/AAAAP74HAAAAAAAAAWYFAAAiAAAAb6N/RYwP1D/I0CAJFFPmPwAAAD/OBwAAAAAAAAFnBQAAIgAAAC45ga9xItQ/yNAgCRRT5j8AAAA/3QcAAAAAAAABaAUAACIAAAAMBIJk5CvUP8jQIAkUU+Y/AAAAP90HAAAAAAAAAWkFAAAiAAAAy5mDzsk+1D/I0CAJFFPmPwAAAD/tBwAAAAAAAAFqBQAAIgAAAKhkhIM8SNQ/yNAgCRRT5j8AAAA/7QcAAAAAAAABawUAACIAAABFxYailGTUP8jQIAkUU+Y/AAAAP/wHAAAAAAAAAWwFAAAiAAAAA1uIDHp31D/I0CAJFFPmPwAAAD/8BwAAAAAAAAFtBQAAIgAAAH2Gi+BEndQ/xJTuAtdt5j8AAAA/DAgAAAAAAAABbgUAACIAAAAb543/nLnUP8SU7gLXbeY/AAAAPxwIAAAAAAAAAW8FAAAiAAAA2XyPaYLM1D/ElO4C123mPwAAAD8cCAAAAAAAAAFwBQAAIgAAALZHkB711dQ/xJTuAtdt5j8AAAA/KwgAAAAAAAABcQUAACIAAAB13ZGI2ujUP8RYvPyZiOY/AAAAPzsIAAAAAAAAAXIFAAAiAAAAU6iSPU3y1D/EWLz8mYjmPwAAAD+ACgAAAAAAAAFzBQAAIgAAADJzk/K/+9Q/xFi8/JmI5j8AAAA/gAoAAAAAAAABdAUAACIAAADP05URGBjVP8RYvPyZiOY/AAAAP5AKAAAAAAAAAXUFAAAiAAAArp6Wxooh1T/EWLz8mYjmPwAAAD+fCgAAAAAAAAF2BQAAIgAAAGs0mDBwNNU/xFi8/JmI5j8AAAA/nwoAAAAAAAABdwUAACIAAAAoypmaVUfVP8RYvPyZiOY/AAAAP58KAAAAAAAAAXgFAAAiAAAAg8CdI5N21T/EWLz8mYjmPwAAAD+vCgAAAAAAAAF5BQAAIgAAAEBWn414idU/xFi8/JmI5j8AAAA/vwoAAAAAAAABegUAACIAAAD/66D3XZzVP8RYvPyZiOY/AAAAP78KAAAAAAAAAXsFAAAiAAAAvIGiYUOv1T/EWLz8mYjmPwAAAD/OCgAAAAAAAAF8BQAAIgAAAFnipICby9U/xFi8/JmI5j8AAAA/zgoAAAAAAAABfQUAACIAAAD1Qqef8+fVP7gcivZco+Y/AAAAP94KAAAAAAAAAX4FAAAiAAAAs9ioCdn61T+4HIr2XKPmPwAAAD/eCgAAAAAAAAF/BQAAIgAAAE45qygxF9Y/uByK9lyj5j8AAAA/7QoAAAAAAAABgAUAACIAAADLZK78+zzWP7gcivZco+Y/AAAAP+0KAAAAAAAAAYEFAAAiAAAAh/qvZuFP1j+4HIr2XKPmPwAAAD/tCgAAAAAAAAGCBQAAIgAAACJbsoU5bNY/uByK9lyj5j8AAAA//QoAAAAAAAABgwUAACIAAACghrVZBJLWP7gcivZco+Y/AAAAP/0KAAAAAAAAAYQFAAAiAAAAXBy3w+mk1j+4HIr2XKPmPwAAAD8NCwAAAAAAAAGFBQAAIgAAAJXduwGa3dY/uByK9lyj5j8AAAA/HAsAAAAAAAABhgUAACIAAAAyPr4g8vnWP7gcivZco+Y/AAAAPxwLAAAAAAAAAYcFAAAiAAAAjTTCqS8p1z+4HIr2XKPmPwAAAD8cCwAAAAAAAAGIBQAAIgAAAEvKwxMVPNc/uByK9lyj5j8AAAA/LAsAAAAAAAABiQUAACIAAAAHYMV9+k7XP6xo8+Ol8+Y/AAAAPywLAAAAAAAAAYoFAAAiAAAAg4vIUcV01z+saPPjpfPmPwAAAD88CwAAAAAAAAGLBQAAIgAAAEAhyruqh9c/rGjz46Xz5j8AAAA/PAsAAAAAAAABjAUAACIAAAD+tsslkJrXP6gswd1oDuc/AAAAPzwLAAAAAAAAAY0FAAAiAAAAvEzNj3Wt1z+oLMHdaA7nPwAAAD9bCwAAAAAAAAGOBQAAIgAAABVD0Riz3Nc/qCzB3WgO5z8AAAA/WwsAAAAAAAABjwUAACIAAADT2NKCmO/XP6gswd1oDuc/AAAAP1sLAAAAAAAAAZAFAAAiAAAAkm7U7H0C2D+oLMHdaA7nPwAAAD9bCwAAAAAAAAGRBQAAIgAAAE4E1lZjFdg/qCzB3WgO5z8AAAA/agsAAAAAAAABkgUAACIAAADrZNh1uzHYP6gswd1oDuc/AAAAP2oLAAAAAAAAAZMFAAAiAAAAqfrZ36BE2D+oLMHdaA7nPwAAAD96CwAAAAAAAAGUBQAAIgAAAEZb3P74YNg/qCzB3WgO5z8AAAA/egsAAAAAAAABlQUAACIAAADAht/Sw4bYP6gswd1oDuc/AAAAP4oLAAAAAAAAAZYFAAAiAAAAPLLipo6s2D+oLMHdaA7nPwAAAD+KCwAAAAAAAAGXBQAAIgAAABt941sBttg/qCzB3WgO5z8AAAA/mQsAAAAAAAABmAUAACIAAACVqOYvzNvYP6gswd1oDuc/AAAAP5kLAAAAAAAAAZkFAAAiAAAAEtTpA5cB2T+k8I7XKynnPwAAAD+pCwAAAAAAAAGaBQAAIgAAAM5p6218FNk/pPCO1ysp5z8AAAA/qQsAAAAAAAABmwUAACIAAABryu2M1DDZP6TwjtcrKec/AAAAP6kLAAAAAAAAAZwFAAAiAAAA5/XwYJ9W2T+YtFzR7kPnPwAAAD+5CwAAAAAAAAGdBQAAIgAAAGIh9DRqfNk/mLRc0e5D5z8AAAA/vQsAAAAAAAABngUAACIAAAAht/WeT4/ZP5h4KsuxXuc/AAAAP80LAAAAAAAAAZ8FAAAiAAAAvhf4vaer2T+YeCrLsV7nPwAAAD/NCwAAAAAAAAGgBQAAIgAAADhD+5Fy0dk/mHgqy7Fe5z8AAAA/3AsAAAAAAAABoQUAACIAAADUo/2wyu3ZP5h4KsuxXuc/AAAAP9wLAAAAAAAAAaIFAAAiAAAAcQQA0CIK2j+YeCrLsV7nPwAAAD/sCwAAAAAAAAGjBQAAIgAAAMv6A1lgOdo/mHgqy7Fe5z8AAAA/7AsAAAAAAAABpAUAACIAAABnWwZ4uFXaP5h4KsuxXuc/AAAAP/wLAAAAAAAAAaUFAAAiAAAAoRwLtmiO2j+YeCrLsV7nPwAAAD/8CwAAAAAAAAGmBQAAIgAAAD19DdXAqto/mHgqy7Fe5z8AAAA/CwwAAAAAAAABpwUAACIAAADb3Q/0GMfaP5h4KsuxXuc/AAAAPwsMAAAAAAAAAagFAAAiAAAAM9QTfVb22j+YeCrLsV7nPwAAAD8LDAAAAAAAAAGpBQAAIgAAAM80FpyuEts/mHgqy7Fe5z8AAAA/GwwAAAAAAAABqgUAACIAAABLYBlweTjbP5h4KsuxXuc/AAAAPysMAAAAAAAAAasFAAAiAAAAhSEerilx2z+YeCrLsV7nPwAAAD8rDAAAAAAAAAGsBQAAIgAAAJutI6FMs9s/mHgqy7Fe5z8AAAA/KwwAAAAAAAABrQUAACIAAACTBCpJ4v7bP5h4KsuxXuc/AAAAPzoMAAAAAAAAAa4FAAAiAAAADTAtHa0k3D+YeCrLsV7nPwAAAD86DAAAAAAAAAGvBQAAIgAAAEXxMVtdXdw/mHgqy7Fe5z8AAAA/SgwAAAAAAAABsAUAACIAAACXPjyMMNjcP5h4KsuxXuc/AAAAP1kMAAAAAAAAAbEFAAAiAAAAM58+q4j03D+YeCrLsV7nPwAAAD9ZDAAAAAAAAAGyBQAAIgAAAM//QMrgEN0/mHgqy7Fe5z8AAAA/aQwAAAAAAAABswUAACIAAAAp9kRTHkDdP5h4KsuxXuc/AAAAP2kMAAAAAAAAAbQFAAAiAAAAx1ZHcnZc3T+YeCrLsV7nPwAAAD95DAAAAAAAAAG1BQAAIgAAAIPsSNxbb90/mHgqy7Fe5z8AAAA/eQwAAAAAAAABtgUAACIAAAB5Q0+E8brdP5h4KsuxXuc/AAAAP4gMAAAAAAAAAbcFAAAiAAAA925SWLzg3T+YeCrLsV7nPwAAAD+IDAAAAAAAAAG4BQAAIgAAAC8wV5ZsGd4/mHgqy7Fe5z8AAAA/iAwAAAAAAAABuQUAACIAAADLkFm1xDXeP5h4KsuxXuc/AAAAP5gMAAAAAAAAAboFAAAiAAAAafFb1BxS3j+YeCrLsV7nPwAAAD+YDAAAAAAAAAG7BQAAIgAAAOMcX6jnd94/mHgqy7Fe5z8AAAA/qAwAAAAAAAABvAUAACIAAAChsmASzYreP5h4KsuxXuc/AAAAP6gMAAAAAAAAAb0FAAAiAAAAwedfXVqB3j+YeCrLsV7nPwAAAD/WDAAAAAAAAAG+BQAAIgAAAD0TYzElp94/mHgqy7Fe5z8AAAA//A8AAAAAAAABvwUAACIAAAC3PmYF8MzeP5i0XNHuQ+c/AAAAP/wPAAAAAAAAAcAFAAAiAAAA7/9qQ6AF3z+YtFzR7kPnPwAAAD/8DwAAAAAAAAHBBQAAIgAAAI1gbWL4Id8/mLRc0e5D5z8AAAA/DBAAAAAAAAABwgUAACIAAAApwW+BUD7fP5i0XNHuQ+c/AAAAPxsQAAAAAAAAAcMFAAAiAAAApexyVRtk3z+YtFzR7kPnPwAAAD8bEAAAAAAAAAHEBQAAIgAAACEYdinmid8/mLRc0e5D5z8AAAA/GxAAAAAAAAABxQUAACIAAADdrXeTy5zfP5i0XNHuQ+c/AAAAPysQAAAAAAAAAcYFAAAiAAAAew56siO53z+YtFzR7kPnPwAAAD8rEAAAAAAAAAHHBQAAIgAAAPc5fYbu3t8/qCzB3WgO5z8AAAA/OhAAAAAAAAAByAUAACIAAAC1z37w0/HfP6gswd1oDuc/AAAAPzoQAAAAAAAAAckFAAAiAAAAuDJArVwC4D+oLMHdaA7nPwAAAD9KEAAAAAAAAAHKBQAAIgAAAJf9QGLPC+A/qCzB3WgO5z8AAAA/ShAAAAAAAAABywUAACIAAADmLcJx+xngP6gswd1oDuc/AAAAP1oQAAAAAAAAAcwFAAAiAAAAw/jCJm4j4D+oLMHdaA7nPwAAAD9aEAAAAAAAAAHNBQAAIgAAAKLDw9vgLOA/qCzB3WgO5z8AAAA/aRAAAAAAAAABzgUAACIAAACCjsSQUzbgP6gswd1oDuc/AAAAP2kQAAAAAAAAAc8FAAAiAAAA0L5FoH9E4D+oLMHdaA7nPwAAAD95EAAAAAAAAAHQBQAAIgAAAK+JRlXyTeA/qCzB3WgO5z8AAAA/eRAAAAAAAAAB0QUAACIAAAAe78avq1LgP6gswd1oDuc/AAAAP4kQAAAAAAAAAdIFAAAiAAAAjlRHCmVX4D+oLMHdaA7nPwAAAD+JEAAAAAAAAAHTBQAAIgAAAG0fSL/XYOA/qCzB3WgO5z8AAAA/iRAAAAAAAAAB1AUAACIAAABK6kh0SmrgP6gswd1oDuc/AAAAP5gQAAAAAAAAAdUFAAAiAAAAmBrKg3Z44D+oLMHdaA7nPwAAAD+YEAAAAAAAAAHWBQAAIgAAAHjlyjjpgeA/qCzB3WgO5z8AAAA/qBAAAAAAAAAB1wUAACIAAADHFUxIFZDgP6gswd1oDuc/AAAAP6gQAAAAAAAAAdgFAAAiAAAApuBM/YeZ4D+oLMHdaA7nPwAAAD+3EAAAAAAAAAHZBQAAIgAAAGN2TmdtrOA/qCzB3WgO5z8AAAA/txAAAAAAAAAB2gUAACIAAAAgDFDRUr/gP6xo8+Ol8+Y/AAAAP8cQAAAAAAAAAdsFAAAiAAAA/tZQhsXI4D+saPPjpfPmPwAAAD/HEAAAAAAAAAHcBQAAIgAAAE4H0pXx1uA/sKQl6uLY5j8AAAA/1xAAAAAAAAAB3QUAACIAAAAt0tJKZODgP7CkJeri2OY/AAAAP9cQAAAAAAAAAd4FAAAiAAAAC53T/9bp4D+wpCXq4tjmPwAAAD/mEAAAAAAAAAHfBQAAIgAAAOpn1LRJ8+A/sKQl6uLY5j8AAAA/5hAAAAAAAAAB4AUAACIAAAAXY1Z56ArhP7CkJeri2OY/AAAAP/YQAAAAAAAAAeEFAAAiAAAAhsjW06EP4T+wpCXq4tjmPwAAAD/2EAAAAAAAAAHiBQAAIgAAAPUtVy5bFOE/tOBX8B++5j8AAAA/BhEAAAAAAAAB4wUAACIAAAC0w1iYQCfhP7TgV/AfvuY/AAAAPwYRAAAAAAAAAeQFAAAiAAAAAvTZp2w14T+04FfwH77mPwAAAD8VEQAAAAAAAAHlBQAAIgAAAFAkW7eYQ+E/uByK9lyj5j8AAAA/FREAAAAAAAAB5gUAACIAAACeVNzGxFHhP8RYvPyZiOY/AAAAPyURAAAAAAAAAecFAAAiAAAAfB/dezdb4T/EWLz8mYjmPwAAAD8lEQAAAAAAAAHoBQAAIgAAAKoaX0DWcuE/xFi8/JmI5j8AAAA/NBEAAAAAAAAB6QUAACIAAAD5SuBPAoHhP8RYvPyZiOY/AAAAPzQRAAAAAAAAAeoFAAAiAAAA1xXhBHWK4T/EWLz8mYjmPwAAAD9EEQAAAAAAAAHrBQAAIgAAAAMRY8kTouE/xFi8/JmI5j8AAAA/RBEAAAAAAAAB7AUAACIAAABTQeTYP7DhP8RYvPyZiOY/AAAAP1QRAAAAAAAAAe0FAAAiAAAAMQzljbK54T/EWLz8mYjmPwAAAD9UEQAAAAAAAAHuBQAAIgAAABDX5UIlw+E/xFi8/JmI5j8AAAA/YxEAAAAAAAAB7wUAACIAAACAPGad3sfhP8RYvPyZiOY/AAAAP2MRAAAAAAAAAfAFAAAiAAAAXgdnUlHR4T/EWLz8mYjmPwAAAD9jEQAAAAAAAAHxBQAAIgAAAM5s56wK1uE/xFi8/JmI5j8AAAA/cxEAAAAAAAAB8gUAACIAAAA80mcHxNrhP8RYvPyZiOY/AAAAP3MRAAAAAAAAAfMFAAAiAAAAHJ1ovDbk4T/EWLz8mYjmPwAAAD+DEQAAAAAAAAH0BQAAIgAAAPtnaXGp7eE/xFi8/JmI5j8AAAA/gxEAAAAAAAAB9QUAACIAAADZMmomHPfhP8RYvPyZiOY/AAAAP5IRAAAAAAAAAfYFAAAiAAAAuf1q244A4j/EWLz8mYjmPwAAAD+SEQAAAAAAAAH3BQAAIgAAAJfIa5ABCuI/xFi8/JmI5j8AAAA/ohEAAAAAAAAB+AUAACIAAAB2k2xFdBPiP8SU7gLXbeY/AAAAP6IRAAAAAAAAAfkFAAAiAAAANClur1km4j/I0CAJFFPmPwAAAD+xEQAAAAAAAAH6BQAAIgAAAIJZ776FNOI/yNAgCRRT5j8AAAA/sREAAAAAAAAB+wUAACIAAABA7/Aoa0fiP9AMUw9ROOY/AAAAP7ERAAAAAAAAAfwFAAAiAAAAuxr0/DVt4j/USIUVjh3mPwAAAD/REQAAAAAAAAH9BQAAIgAAAAlLdQxie+I/2IS3G8sC5j8AAAA/3xEAAAAAAAAB/gUAACIAAADnFXbB1ITiP9iEtxvLAuY/AAAAP98RAAAAAAAAAf8FAAAiAAAANkb30ACT4j/YhLcbywLmPwAAAD/uEQAAAAAAAAEABgAAIgAAABUR+IVznOI/2IS3G8sC5j8AAAA//hEAAAAAAAABAQYAACIAAACEdnjgLKHiP9iEtxvLAuY/AAAAP/4RAAAAAAAAAQIGAAAiAAAA9Nv4Oual4j/YhLcbywLmPwAAAD8OEgAAAAAAAAEDBgAAIgAAAGyhdG/0vcU/COirHQVM6j8AAAA/AAAAAAAAAAABBAYAACIAAAAW5YIpBWjGPwjoqx0FTOo/AAAAP14AAAAAAAAAAQUGAAAiAAAAfr6STfskxz8I6KsdBUzqPwAAAD9eAAAAAAAAAAEGBgAAIgAAAGxsn50mvMc/ECTeI0Ix6j8AAAA/XgAAAAAAAAABBwYAACIAAAAWsK1XN2bIPxAk3iNCMeo/AAAAP20AAAAAAAAAAQgGAAAiAAAAajfKy1i6yT8QJN4jQjHqPwAAAD9tAAAAAAAAAAEJBgAAIgAAAHxU6KlfIcs/ECTeI0Ix6j8AAAA/fQAAAAAAAAABCgYAACIAAAAqmPZjcMvLPwBwRxGLgeo/AAAAP30AAAAAAAAAAQsGAAAiAAAAknEGiGaIzD8AcEcRi4HqPwAAAD+NAAAAAAAAAAEMBgAAIgAAAAT0DwTH+cw/AHBHEYuB6j8AAAA/jQAAAAAAAAABDQYAACIAAACuNx6+16PNP/S7sP7T0eo/AAAAP40AAAAAAAAAAQ4GAAAiAAAAGBEu4s1gzj/kQ0zyWQfrPwAAAD+cAAAAAAAAAAEPBgAAIgAAAGyYSlbvtM8/5Aca7Bwi6z8AAAA/nAAAAAAAAAABEAYAACIAAAAMbiwIgC/QP9iPtd+iV+s/AAAAP6wAAAAAAAAAAREGAAAiAAAAwFo0GvuN0D/Yj7XfolfrPwAAAD+sAAAAAAAAAAESBgAAIgAAAHVHPCx27NA/2I+136JX6z8AAAA/uwAAAAAAAAABEwYAACIAAABqnkLUCzjRP9BTg9llcus/AAAAP7sAAAAAAAAAARQGAAAiAAAAQMBJMRSN0T/En+zGrsLrPwAAAD/LAAAAAAAAAAEVBgAAIgAAAC5uVoE/JNI/tCeIujT46z8AAAA/ywAAAAAAAAABFgYAACIAAAAjxVwp1W/SP7TrVbT3Euw/AAAAP9sAAAAAAAAAARcGAAAiAAAAdBJnWqjq0j+kc/GnfUjsPwAAAD/bAAAAAAAAAAEYBgAAIgAAAGppbQI+NtM/pHPxp31I7D8AAAA/6gAAAAAAAAABGQYAACIAAABYF3pSac3TP6Rz8ad9SOw/AAAAP+oAAAAAAAAAARoGAAAiAAAAkth+kBkG1D+kc/GnfUjsPwAAAD/6AAAAAAAAAAEbBgAAIgAAAEXFhqKUZNQ/pHPxp31I7D8AAAA/+gAAAAAAAAABHAYAACIAAAA7HI1KKrDUP6Rz8ad9SOw/AAAAP/oAAAAAAAAAAR0GAAAiAAAAdd2RiNro1D+kc/GnfUjsPwAAAD8KAQAAAAAAAAEeBgAAIgAAACjKmZpVR9U/pHPxp31I7D8AAAA/CgEAAAAAAAABHwYAACIAAAA2raU1DtXVP6yvI666Lew/AAAAPxkBAAAAAAAAASAGAAAiAAAAkqOpvksE1j+0J4i6NPjrPwAAAD8ZAQAAAAAAAAEhBgAAIgAAAEWQsdDGYtY/yNsezeun6z8AAAA/KQEAAAAAAAABIgYAACIAAAB1qLy2DOfWP8jbHs3rp+s/AAAAPy0BAAAAAAAAASMGAAAiAAAAzp7AP0oW1z/I2x7N66frPwAAAD8tAQAAAAAAAAEkBgAAIgAAAGv/wl6iMtc/yNsezeun6z8AAAA/PQEAAAAAAAABJQYAACIAAAAolcTIh0XXP8jbHs3rp+s/AAAAPz0BAAAAAAAAASYGAAAiAAAA5yrGMm1Y1z/I2x7N66frPwAAAD9NAQAAAAAAAAEnBgAAIgAAAMb1xuffYdc/yNsezeun6z8AAAA/TQEAAAAAAAABKAYAACIAAADM0Yo7gMbGP2QrMlEnv+0/AAAAPwAAAAAAAAAAASkGAAAiAAAAWBqs7VFTyD9kKzJRJ7/tPwAAAD9PAAAAAAAAAAEqBgAAIgAAAMLzuxFIEMk/ZCsyUSe/7T8AAAA/XgAAAAAAAAABKwYAACIAAAAgJNLd0xjKP2QrMlEnv+0/AAAAP14AAAAAAAAAASwGAAAiAAAAuBXt5w9ayz9Ud5s+cA/uPwAAAD9eAAAAAAAAAAEtBgAAIgAAALjgFxZCWM0/SP82MvZE7j8AAAA/XgAAAAAAAAABLgYAACIAAADeTymkHSjOP0DDBCy5X+4/AAAAP24AAAAAAAAAAS8GAAAiAAAAPoA/cKkwzz9AwwQsuV/uPwAAAD99AAAAAAAAAAEwBgAAIgAAAHZBRK5Zac8/QMMELLlf7j8AAAA/fQAAAAAAAAABMQYAACIAAAAqLkzA1MfPPzyH0iV8eu4/AAAAP40AAAAAAAAAATIGAAAiAAAATtgqnpoc0D88S6AfP5XuPwAAAD+NAAAAAAAAAAEzBgAAIgAAAGdkMJG9XtA/LNM7E8XK7j8AAAA/jQAAAAAAAAABNAYAACIAAACVfDt3A+PQPyiXCQ2I5e4/AAAAP50AAAAAAAAAATUGAAAiAAAASmlDiX5B0T8Y43L60DXvPwAAAD+dAAAAAAAAAAE2BgAAIgAAAP1VS5v5n9E/GONy+tA17z8AAAA/rAAAAAAAAAABNwYAACIAAABPo1XMzBrSPyRb1wZLAO8/AAAAP6wAAAAAAAAAATgGAAAiAAAAh2RaCn1T0j8kW9cGSwDvPwAAAD+xAAAAAAAAAAE5BgAAIgAAADxRYhz4sdI/JFvXBksA7z8AAAA/sQAAAAAAAAABOgYAACIAAACt02uYWCPTPyRb1wZLAO8/AAAAP8EAAAAAAAAAATsGAAAiAAAA3Ot2fp6n0z8kW9cGSwDvPwAAAD/BAAAAAAAAAAE8BgAAIgAAAJLYfpAZBtQ/JFvXBksA7z8AAAA/wQAAAAAAAAABPQYAACIAAACHL4U4r1HUPyRb1wZLAO8/AAAAP9AAAAAAAAAAAT4GAAAiAAAAoLuKK9KT1D8olwkNiOXuPwAAAD/QAAAAAAAAAAE/BgAAIgAAAJUSkdNn39Q/LNM7E8XK7j8AAAA/4AAAAAAAAAABQAYAACIAAAAyc5Pyv/vUPyzTOxPFyu4/AAAAP+AAAAAAAAAAAUEGAAAiAAAAjGmXe/0q1T8s0zsTxcruPwAAAD/vAAAAAAAAAAFCBgAAIgAAAIPAnSOTdtU/LNM7E8XK7j8AAAA/7wAAAAAAAAABQwYAACIAAAA2raU1DtXVPyzTOxPFyu4/AAAAP/8AAAAAAAAAAUQGAAAiAAAAb26qc74N1j8s0zsTxcruPwAAAD//AAAAAAAAAAFFBgAAIgAAAGfFsBtUWdY/LNM7E8XK7j8AAAA/DwEAAAAAAAABRgYAACIAAAD5fLniQcHWPyzTOxPFyu4/AAAAPw8BAAAAAAAAAUcGAAAiAAAAuBK7TCfU1j8s0zsTxcruPwAAAD8eAQAAAAAAAAFIBgAAIgAAAFNzvWt/8NY/LNM7E8XK7j8AAAA/HgEAAAAAAAABSQYAACIAAAASCb/VZAPXPyzTOxPFyu4/AAAAPy4BAAAAAAAAAUoGAAAiAAAArmnB9Lwf1z8s0zsTxcruPwAAAD8uAQAAAAAAAAFLBgAAIgAAAI00wqkvKdc/LNM7E8XK7j8AAAA/PgEAAAAAAAABTAYAACIAAAAolcTIh0XXPyzTOxPFyu4/AAAAP00BAAAAAAAAAU0GAAAiAAAAB2DFffpO1z8olwkNiOXuPwAAAD9dAQAAAAAAAAFOBgAAIgAAAOcqxjJtWNc/KJcJDYjl7j8AAAA/bAEAAAAAAAABTwYAACIAAADnKsYybVjXPyRb1wZLAO8/AAAAP2wBAAAAAAAAAVAGAAAiAAAAKJXEyIdF1z8s0zsTxcruPwAAAD/5AQAAAAAAAAs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685|2.371002|3.960999|4.0190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8448|recordLength=78506|start=0|end=78448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QAAAAHAAAABwMAAAAAAQAAAAQAAAAECUlua0F0b21WMQIAAAAJBAAAAAkFAAAACQYAAAAJBwAAAAUEAAAAC1BlblN0cm9rZVYxBAAAAApBdHRyaWJ1dGVzBVRyYWNlCVN0YXJ0VGltZQRUeXBlBAQABA9QZW5BdHRyaWJ1dGVzVjECAAAACklua1RyYWNlVjECAAAAEAxBY3Rpb25UeXBlVjECAAAAAgAAAAkIAAAACQkAAAAqKgAAAAAAAAX2////DEFjdGlvblR5cGVWMQEAAAAHdmFsdWVfXwAIAgAAAAAAAAABBQAAAAQAAAAJCwAAAAkMAAAA128AAAAAAAAB8/////b///8AAAAAAQYAAAAEAAAACQ4AAAAJDwAAAHaTAAAAAAAAAfD////2////AAAAAAEHAAAABAAAAAkRAAAACRIAAACNzQAAAAAAAAHt////9v///wAAAAAFCAAAAA9QZW5BdHRyaWJ1dGVzVjEKAAAAB19jb2xvckEHX2NvbG9yUgdfY29sb3JHB19jb2xvckIKRml0VG9DdXJ2ZQZIZWlnaHQOSWdub3JlUHJlc3N1cmUNSXNIaWdobGlnaHRlcgVTaGFwZQVXaWR0aAAAAAAAAAAABAACAgICAQYBAQxCcnVzaFNoYXBlVjECAAAABgIAAAD/cDCgAAAAAAAAACJAAAAF7P///wxCcnVzaFNoYXBlVjEBAAAAB3ZhbHVlX18ACAIAAAABAAAAAAAAAAAAIkAFCQAAAApJbmtUcmFjZVYxAwAAAA1MaXN0YDErX2l0ZW1zDExpc3RgMStfc2l6ZQ9MaXN0YDErX3ZlcnNpb24EAAAYU2hhcmVkLklua2luZy5JbmtQb2ludFtdAgAAAAgIAgAAAAkVAAAAAgEAAAIBAAABCwAAAAgAAAD/AAD/AAAAAAAAACJAAAAB6v///+z///8BAAAAAAAAAAAAIkABDAAAAAkAAAAJFwAAACYBAAAmAQAAAQ4AAAAIAAAA/wCeSQAAAAAAAAAiQAAAAej////s////AQAAAAAAAAAAACJAAQ8AAAAJAAAACRkAAAC8AAAAvAAAAAERAAAACAAAAP/7sEEAAAAAAAAAIkAAAAHm////7P///wEAAAAAAAAAAAAiQAESAAAACQAAAAkbAAAAgQEAAIEBAAAHFQAAAAABAAAAAAIAAAQKSW5rUG9pbnRWMQI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/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N/gcXAAAAAAEAAAAAAgAABApJbmtQb2ludFYxAgAAAAkeAQAACR8BAAAJIAEAAAkhAQAACSIBAAAJIwEAAAkkAQAACSUBAAAJJgEAAAknAQAACSgBAAAJKQEAAAkqAQAACSsBAAAJLAEAAAktAQAACS4BAAAJLwEAAAkwAQAACTEBAAAJMgEAAAkzAQAACTQBAAAJNQEAAAk2AQAACTcBAAAJOAEAAAk5AQAACToBAAAJOwEAAAk8AQAACT0BAAAJPgEAAAk/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+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+AEAAAn5AQAACfoBAAAJ+wEAAAn8AQAACf0BAAAJ/gEAAAn/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+AgAACT8CAAAJQAIAAAlBAgAACUICAAAJQwIAAA3aBxkAAAAAAQAAAAABAAAECklua1BvaW50VjECAA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/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+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+QIAAAn6AgAACfsCAAAJ/AIAAAn9AgAACf4CAAAJ/wIAAA1EBxsAAAAAAQAAAAACAAAECklua1BvaW50VjECAA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+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/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+gMAAAn7AwAACfwDAAAJ/QMAAAn+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/BAAACYAEAAANfwUcAAAACklua1BvaW50VjEEAAAAAVgBWQ5QcmVzc3VyZUZhY3RvcglUaW1lU3RhbXAAAAAABgYLEAIAAAD8E8/apzigP2CtHJsbA7g/AAAAPwAAAAAAAAAAAR0AAAAcAAAARF+STiswoT9grRybGwO4PwAAAD8AAAAAAAAAAAEeAAAAHAAAAOQEdAjtq6E/YK0cmxsDuD8AAAA/AAAAAAAAAAABHwAAABwAAABsm/rv85qjP2CtHJsbA7g/AAAAPw8AAAAAAAAAASAAAAAcAAAAWIyfHTkOpT9grRybGwO4PwAAAD8PAAAAAAAAAAEhAAAAHAAAAOgiJgVA/aY/YK0cmxsDuD8AAAA/HwAAAAAAAAABIgAAABwAAAB0uazsRuyoP2CtHJsbA7g/AAAAPx8AAAAAAAAAASMAAAAcAAAA5EDYAZNOrD9w72Evnxu3PwAAAD8uAAAAAAAAAAEkAAAAHAAAANQxfS/Ywa0/cO9hL58btz8AAAA/LgAAAAAAAAABJQAAABwAAABEAjbc0w2xP3Axp8MiNLY/AAAAPz4AAAAAAAAAASYAAAAcAAAAjE35T1cFsj9wMafDIjS2PwAAAD8+AAAAAAAAAAEnAAAAHAAAANKYvMPa/LI/cDGnwyI0tj8AAAA/TgAAAAAAAAABKAAAABwAAAB4Pp59nHizP3Axp8MiNLY/AAAAP04AAAAAAAAAASkAAAAcAAAAGOR/N170sz9wMafDIjS2PwAAAD9dAAAAAAAAAAEqAAAAHAAAALqJYfEfcLQ/cDGnwyI0tj8AAAA/XQAAAAAAAAABKwAAABwAAAAyAjSIwim1P3Axp8MiNLY/AAAAP20AAAAAAAAAASwAAAAcAAAAANUkZaNntT9wMafDIjS2PwAAAD9tAAAAAAAAAAEtAAAAHAAAANSnFUKEpbU/cO9hL58btz8AAAA/fQAAAAAAAAABLgAAABwAAACkegYfZeO1P3DvYS+fG7c/AAAAP30AAAAAAAAAAS8AAAAcAAAAdE33+0Uhtj9w72Evnxu3PwAAAD+MAAAAAAAAAAEwAAAAHAAAAEog6NgmX7Y/cO9hL58btz8AAAA/jAAAAAAAAAABMQAAABwAAADsxcmS6Nq2P3DvYS+fG7c/AAAAP5wAAAAAAAAAATIAAAAcAAAAjGurTKpWtz9w72Evnxu3PwAAAD+cAAAAAAAAAAEzAAAAHAAAADIRjQZs0rc/cO9hL58btz8AAAA/nAAAAAAAAAABNAAAABwAAADStm7ALU64P3DvYS+fG7c/AAAAP6sAAAAAAAAAATUAAAAcAAAAeFxQeu/JuD9w72Evnxu3PwAAAD+5AAAAAAAAAAE2AAAAHAAAABwCMjSxRbk/cO9hL58btz8AAAA/yQAAAAAAAAABNwAAABwAAACSegTLU/+5P3DvYS+fG7c/AAAAP8kAAAAAAAAAATgAAAAcAAAAMiDmhBV7uj9w72Evnxu3PwAAAD/ZAAAAAAAAAAE5AAAAHAAAAKaYuBu4NLs/gHPsV6ZMtT8AAAA/2QAAAAAAAAABOgAAABwAAABKPprVebC7P5C1MewpZbQ/AAAAP+gAAAAAAAAAATsAAAAcAAAAkIldSf2nvD+QtTHsKWW0PwAAAD/oAAAAAAAAAAE8AAAAHAAAADgvPwO/I70/kLUx7ClltD8AAAA/+AAAAAAAAAABPQAAABwAAADW1CC9gJ+9P8D3doCtfbM/AAAAP/gAAAAAAAAAAT4AAAAcAAAAenoCd0Ibvj/A93aArX2zPwAAAD8IAQAAAAAAAAE/AAAAHAAAAO7y1A3l1L4/wPd2gK19sz8AAAA/CAEAAAAAAAABQAAAABwAAACSmLbHplC/P9A5vBQxlrI/AAAAPxcBAAAAAAAAAUEAAAAcAAAANj6YgWjMvz/QObwUMZayPwAAAD8XAQAAAAAAAAFCAAAAHAAAAOvxvB0VJMA/0Dm8FDGWsj8AAAA/JwEAAAAAAAABQwAAABwAAAC9xK369WHAP9A5vBQxlrI/AAAAPycBAAAAAAAAAUQAAAAcAAAA9wAXRse+wD/QObwUMZayPwAAAD8nAQAAAAAAAAFFAAAAHAAAAGFqj7S33cA/0Dm8FDGWsj8AAAA/NgEAAAAAAAABRgAAABwAAAAzPYCRmBvBP7B7Aam0rrE/AAAAPzYBAAAAAAAAAUcAAAAcAAAAm6b4/4g6wT+wewGptK6xPwAAAD9GAQAAAAAAAAFIAAAAHAAAAG956dxpeME/sHsBqbSusT8AAAA/VgEAAAAAAAABSQAAABwAAAA/TNq5SrbBP7B7Aam0rrE/AAAAP1YBAAAAAAAAAUoAAAAcAAAAER/Lliv0wT+wewGptK6xPwAAAD9WAQAAAAAAAAFLAAAAHAAAAOHxu3MMMsI/sHsBqbSusT8AAAA/ZQEAAAAAAAABTAAAABwAAAC1xKxQ7W/CP7B7Aam0rrE/AAAAP2UBAAAAAAAAAU0AAAAcAAAAg5edLc6twj+wewGptK6xPwAAAD91AQAAAAAAAAFOAAAAHAAAAL/TBnmfCsM/sHsBqbSusT8AAAA/dQEAAAAAAAABTwAAABwAAAD7D3DEcGfDP7B7Aam0rrE/AAAAP4UBAAAAAAAAAVAAAAAcAAAAnbVRfjLjwz+wewGptK6xPwAAAD+FAQAAAAAAAAFRAAAAHAAAABMuJBXVnMQ/sHsBqbSusT8AAAA/hQEAAAAAAAABUgAAABwAAABNao1gpvnEP7B7Aam0rrE/AAAAP5QBAAAAAAAAAVMAAAAcAAAAweJf90izxT+wewGptK6xPwAAAD+UAQAAAAAAAAFUAAAAHAAAAPseyUIaEMY/sHsBqbSusT8AAAA/pAEAAAAAAAABVQAAABwAAAA1WzKO62zGP7B7Aam0rrE/AAAAP6QBAAAAAAAAAVYAAAAcAAAABS4ja8yqxj+wewGptK6xPwAAAD+zAQAAAAAAAAFXAAAAHAAAABM9fZN+Rcc/sHsBqbSusT8AAAA/swEAAAAAAAABWAAAABwAAAB7pvUBb2THP7B7Aam0rrE/AAAAP8MBAAAAAAAAAVkAAAAcAAAAS3nm3k+ixz+wewGptK6xPwAAAD/DAQAAAAAAAAFaAAAAHAAAAFmIQAcCPcg/sHsBqbSusT8AAAA/wwEAAAAAAAABWwAAABwAAAApWzHk4nrIP7B7Aam0rrE/AAAAP9MBAAAAAAAAAVwAAAAcAAAAZZeaL7TXyD+wewGptK6xPwAAAD/TAQAAAAAAAAFdAAAAHAAAADdqiwyVFck/4L1GPTjHsD8AAAA/4gEAAAAAAAABXgAAABwAAABxpvRXZnLJP+C9Rj04x7A/AAAAP+IBAAAAAAAAAV8AAAAcAAAAQ3nlNEewyT/g/xejd7+vPwAAAD/yAQAAAAAAAAFgAAAAHAAAAKviXaM3z8k/4P8Xo3e/rz8AAAA/8gEAAAAAAAABYQAAABwAAAB9tU6AGA3KPwAILfSFIaw/AAAAPwICAAAAAAAAAWIAAAAcAAAA8S0hF7vGyj/g/xejd7+vPwAAAD8CAgAAAAAAAAFjAAAAHAAAAM8PbBxOn8s/4P8Xo3e/rz8AAAA/XgMAAAAAAAABZAAAABwAAAAVWy+Q0ZbMP+D/F6N3v68/AAAAP14DAAAAAAAAAWUAAAAcAAAAidMBJ3RQzT/g/xejd7+vPwAAAD9uAwAAAAAAAAFmAAAAHAAAAP9L1L0WCs4/4P8Xo3e/rz8AAAA/bgMAAAAAAAABZwAAABwAAABzxKZUucPOP+D/F6N3v68/AAAAP30DAAAAAAAAAWgAAAAcAAAAUabxWUyczz/g/xejd7+vPwAAAD99AwAAAAAAAAFpAAAAHAAAAIviWqUd+c8/4P8Xo3e/rz8AAAA/jQMAAAAAAAABagAAABwAAACu2iVBfxvQP+D/F6N3v68/AAAAP40DAAAAAAAAAWsAAAAcAAAAfq0WHmBZ0D/g/xejd7+vPwAAAD+NAwAAAAAAAAFsAAAAHAAAAOgWj4xQeNA/4P8Xo3e/rz8AAAA/nAMAAAAAAAABbQAAABwAAABSgAf7QJfQP+D/F6N3v68/AAAAP5wDAAAAAAAAAW4AAAAcAAAAuul/aTG20D/g/xejd7+vPwAAAD+sAwAAAAAAAAFvAAAAHAAAACJT+Nch1dA/4P8Xo3e/rz8AAAA/rAMAAAAAAAABcAAAABwAAACoWiXseiLRP+D/F6N3v68/AAAAP7wDAAAAAAAAAXEAAAAcAAAAXo9hI/Mx0T/g/xejd7+vPwAAAD/LAwAAAAAAAAFyAAAAHAAAABLEnVprQdE/4P8Xo3e/rz8AAAA/ywMAAAAAAAABcwAAABwAAADG+NmR41DRP+D/F6N3v68/AAAAP9sDAAAAAAAAAXQAAAAcAAAAfC0WyVtg0T/g/xejd7+vPwAAAD/rAwAAAAAAAAF1AAAAHAAAAOSWjjdMf9E/4P8Xo3e/rz8AAAA/6wMAAAAAAAABdgAAABwAAACay8puxI7RP+D/F6N3v68/AAAAP/oDAAAAAAAAAXcAAAAcAAAATAAHpjye0T/g/xejd7+vPwAAAD/6AwAAAAAAAAF4AAAAHAAAAAA1Q920rdE/4P8Xo3e/rz8AAAA/CgQAAAAAAAABeQAAABwAAAAe0/eCHdzRP+C9Rj04x7A/AAAAPxkEAAAAAAAAAXoAAAAcAAAA0gc0upXr0T/gvUY9OMewPwAAAD85BAAAAAAAAAF7AAAAHAAAADxxrCiGCtI/4L1GPTjHsD8AAAA/OQQAAAAAAAABfAAAABwAAAA8cawohgrSP7B7Aam0rrE/AAAAP0gEAAAAAAAAAX0AAAAcAAAA8KXoX/4Z0j+wewGptK6xPwAAAD9IBAAAAAAAAAF+AAAAHAAAAKTaJJd2KdI/sHsBqbSusT8AAAA/WAQAAAAAAAABfwAAABwAAABYD2HO7jjSP7B7Aam0rrE/AAAAP2gEAAAAAAAAAYAAAAAcAAAADESdBWdI0j+wewGptK6xPwAAAD9oBAAAAAAAAAGBAAAAHAAAAMJ42TzfV9I/sHsBqbSusT8AAAA/dwQAAAAAAAABggAAABwAAAAq4lGrz3bSP7B7Aam0rrE/AAAAP4cEAAAAAAAAAYMAAAAcAAAAlEvKGcCV0j+wewGptK6xPwAAAD+HBAAAAAAAAAGEAAAAHAAAAEiABlE4pdI/sHsBqbSusT8AAAA/lgQAAAAAAAABhQAAABwAAAD8tEKIsLTSP7B7Aam0rrE/AAAAP5YEAAAAAAAAAYYAAAAcAAAAsOl+vyjE0j+wewGptK6xPwAAAD+mBAAAAAAAAAGHAAAAHAAAABhT9y0Z49I/sHsBqbSusT8AAAA/pgQAAAAAAAABiAAAABwAAADOhzNlkfLSP7B7Aam0rrE/AAAAP7YEAAAAAAAAAYkAAAAcAAAA6iXoCvog0z+wewGptK6xPwAAAD+2BAAAAAAAAAGKAAAAHAAAAKBaJEJyMNM/sHsBqbSusT8AAAA/ygQAAAAAAAABiwAAABwAAAAIxJywYk/TP7B7Aam0rrE/AAAAP8oEAAAAAAAAAYwAAAAcAAAAcC0VH1Nu0z+wewGptK6xPwAAAD/aBAAAAAAAAAGNAAAAHAAAACZiUVbLfdM/sHsBqbSusT8AAAA/2gQAAAAAAAABjgAAABwAAAD4NEIzrLvTP7B7Aam0rrE/AAAAP+oEAAAAAAAAAY8AAAAcAAAAXp66oZza0z+wewGptK6xPwAAAD/qBAAAAAAAAAGQAAAAHAAAABTT9tgU6tM/sHsBqbSusT8AAAA/+QQAAAAAAAABkQAAABwAAAB8PG9HBQnUP7B7Aam0rrE/AAAAP/kEAAAAAAAAAZIAAAAcAAAA5KXntfUn1D+wewGptK6xPwAAAD8JBQAAAAAAAAGTAAAAHAAAALZ42JLWZdQ/sHsBqbSusT8AAAA/CQUAAAAAAAABlAAAABwAAAAe4lABx4TUP7B7Aam0rrE/AAAAPxgFAAAAAAAAAZUAAAAcAAAA1BaNOD+U1D+wewGptK6xPwAAAD8YBQAAAAAAAAGWAAAAHAAAADyABacvs9Q/sHsBqbSusT8AAAA/GAUAAAAAAAABlwAAABwAAACm6X0VINLUP+C9Rj04x7A/AAAAPygFAAAAAAAAAZgAAAAcAAAAKvGqKXkf1T/gvUY9OMewPwAAAD8oBQAAAAAAAAGZAAAAHAAAAJRaI5hpPtU/4P8Xo3e/rz8AAAA/OAUAAAAAAAABmgAAABwAAAD8w5sGWl3VP+D/F6N3v68/AAAAPzgFAAAAAAAAAZsAAAAcAAAAZi0UdUp81T/g/xejd7+vPwAAAD9HBQAAAAAAAAGcAAAAHAAAAKBpfcAb2dU/4P8Xo3e/rz8AAAA/VwUAAAAAAAABnQAAABwAAAAI0/UuDPjVP+D/F6N3v68/AAAAP1cFAAAAAAAAAZ4AAAAcAAAAcjxunfwW1j8AhKLLfvCtPwAAAD9nBQAAAAAAAAGfAAAAHAAAAJDaIkNlRdY/AISiy37wrT8AAAA/ZwUAAAAAAAABoAAAABwAAABerRMgRoPWPwCEost+8K0/AAAAP3YFAAAAAAAAAaEAAAAcAAAAUB65oo/v1j8AhKLLfvCtPwAAAD+GBQAAAAAAAAGiAAAAHAAAALaHMRGADtc/AISiy37wrT8AAAA/lQUAAAAAAAABowAAABwAAAAi8al/cC3XPwCEost+8K0/AAAAP5UFAAAAAAAAAaQAAAAcAAAAiloi7mBM1z8AhKLLfvCtPwAAAD+lBQAAAAAAAAGlAAAAHAAAAKb41pPJetc/AISiy37wrT8AAAA/pQUAAAAAAAABpgAAABwAAAAOYk8CupnXPwCEost+8K0/AAAAP7UFAAAAAAAAAacAAAAcAAAAeMvHcKq41z8AhKLLfvCtPwAAAD/EBQAAAAAAAAGoAAAAHAAAAJZpfBYT59c/AISiy37wrT8AAAA/xAUAAAAAAAABqQAAABwAAABmPG3z8yTYPyCMtxyNUqo/AAAAP8QFAAAAAAAAAaoAAAAcAAAA0KXlYeRD2D8gjLccjVKqPwAAAD/UBQAAAAAAAAGrAAAAHAAAADgPXtDUYtg/QBBCRZSDqD8AAAA/1AUAAAAAAAABrAAAABwAAACgeNY+xYHYP0AQQkWUg6g/AAAAP+QFAAAAAAAAAa0AAAAcAAAAvhaL5C2w2D9AEEJFlIOoPwAAAD/kBQAAAAAAAAGuAAAAHAAAAHJLxxumv9g/QBBCRZSDqD8AAAA/8wUAAAAAAAABrwAAABwAAAAmgANTHs/YP0AQQkWUg6g/AAAAP/MFAAAAAAAAAbAAAAAcAAAA3LQ/ipbe2D+glMxtm7SmPwAAAD8DBgAAAAAAAAGxAAAAHAAAAJDpe8EO7tg/oJTMbZu0pj8AAAA/AwYAAAAAAAABsgAAABwAAABEHrj4hv3YP6CUzG2btKY/AAAAPxIGAAAAAAAAAbMAAAAcAAAArIcwZ3cc2T+glMxtm7SmPwAAAD8SBgAAAAAAAAG0AAAAHAAAAMol5QzgStk/oJTMbZu0pj8AAAA/EgYAAAAAAAABtQAAABwAAAAyj1170GnZP6CUzG2btKY/AAAAPyIGAAAAAAAAAbYAAAAcAAAAnPjV6cCI2T+glMxtm7SmPwAAAD8yBgAAAAAAAAG3AAAAHAAAAARiTlixp9k/wBhXlqLlpD8AAAA/MgYAAAAAAAABuAAAABwAAAC6loqPKbfZP8AYV5ai5aQ/AAAAPzIGAAAAAAAAAbkAAAAcAAAA1jQ/NZLl2T/AGFeWouWkPwAAAD9BBgAAAAAAAAG6AAAAHAAAAD6et6OCBNo/wBhXlqLlpD8AAAA/QQYAAAAAAAABuwAAABwAAACoBzAScyPaP4Cc4b6pFqM/AAAAP1EGAAAAAAAAAbwAAAAcAAAAEHGogGNC2j+AnOG+qRajPwAAAD9RBgAAAAAAAAG9AAAAHAAAAHjaIO9TYdo/gJzhvqkWoz8AAAA/YQYAAAAAAAABvgAAABwAAACWeNWUvI/aP+AgbOewR6E/AAAAP2EGAAAAAAAAAb8AAAAcAAAA/uFNA62u2j/gIGznsEehPwAAAD9wBgAAAAAAAAHAAAAAHAAAAGhLxnGdzdo/4CBs57BHoT8AAAA/cAYAAAAAAAABwQAAABwAAADQtD7gjezaPwBK7R9w8Z4/AAAAP3AGAAAAAAAAAcIAAAAcAAAA7lLzhfYa2z8ASu0fcPGePwAAAD+ABgAAAAAAAAHDAAAAHAAAAFa8a/TmOds/AErtH3Dxnj8AAAA/gAYAAAAAAAABxAAAABwAAADAJeRi11jbPwBK7R9w8Z4/AAAAP48GAAAAAAAAAcUAAAAcAAAA3MOYCECH2z8ASu0fcPGePwAAAD+PBgAAAAAAAAHGAAAAHAAAAPxhTa6otds/AErtH3Dxnj8AAAA/nwYAAAAAAAABxwAAABwAAACAaXrCAQPcP0BSAnF+U5s/AAAAP58GAAAAAAAAAcgAAAAcAAAA6NLyMPIh3D9AUgJxflObPwAAAD+vBgAAAAAAAAHJAAAAHAAAALql4w3TX9w/QFICcX5Tmz8AAAA/rwYAAAAAAAABygAAABwAAACOeNTqs53cP0BSAnF+U5s/AAAAP74GAAAAAAAAAcsAAAAcAAAAqBaJkBzM3D8ASu0fcPGePwAAAD/OBgAAAAAAAAHMAAAAHAAAABKAAf8M69w/AErtH3Dxnj8AAAA/zgYAAAAAAAABzQAAABwAAADkUvLb7SjdPwBK7R9w8Z4/AAAAP84GAAAAAAAAAc4AAAAcAAAAtCXjuM5m3T/gIGznsEehPwAAAD/OBgAAAAAAAAHPAAAAHAAAAGhaH/BGdt0/4CBs57BHoT8AAAA/4QYAAAAAAAAB0AAAABwAAAA8LRDNJ7TdP4Cc4b6pFqM/AAAAP+EGAAAAAAAAAdEAAAAcAAAAopaIOxjT3T+AnOG+qRajPwAAAD/wBgAAAAAAAAHSAAAAHAAAAAwAAaoI8t0/gJzhvqkWoz8AAAA/AAcAAAAAAAAB0wAAABwAAAB2aXkY+RDeP4Cc4b6pFqM/AAAAPwAHAAAAAAAAAdQAAAAcAAAAdml5GPkQ3j/AGFeWouWkPwAAAD8ABwAAAAAAAAHVAAAAHAAAAJIHLr5hP94/wBhXlqLlpD8AAAA/DwcAAAAAAAAB1gAAABwAAABGPGr12U7eP8AYV5ai5aQ/AAAAPw8HAAAAAAAAAdcAAAAcAAAArqXiY8pt3j/AGFeWouWkPwAAAD8PBwAAAAAAAAHYAAAAHAAAABoPW9K6jN4/wBhXlqLlpD8AAAA/HwcAAAAAAAAB2QAAABwAAACAeNNAq6veP8AYV5ai5aQ/AAAAPy8HAAAAAAAAAdoAAAAcAAAAnhaI5hPa3j/AGFeWouWkPwAAAD8vBwAAAAAAAAHbAAAAHAAAAAaAAFUE+d4/wBhXlqLlpD8AAAA/LwcAAAAAAAAB3AAAABwAAABw6XjD9BffP8AYV5ai5aQ/AAAAPz4HAAAAAAAAAd0AAAAcAAAA2FLxMeU23z/AGFeWouWkPwAAAD8+BwAAAAAAAAHeAAAAHAAAAEC8aaDVVd8/oJTMbZu0pj8AAAA/TgcAAAAAAAAB3wAAABwAAABgWh5GPoTfP6CUzG2btKY/AAAAP04HAAAAAAAAAeAAAAAcAAAAEo9afbaT3z+glMxtm7SmPwAAAD9eBwAAAAAAAAHhAAAAHAAAAMbDlrQuo98/oJTMbZu0pj8AAAA/XgcAAAAAAAAB4gAAABwAAAB8+NLrprLfP6CUzG2btKY/AAAAP20HAAAAAAAAAeMAAAAcAAAAMC0PIx/C3z+glMxtm7SmPwAAAD9tBwAAAAAAAAHkAAAAHAAAAORhS1qX0d8/oJTMbZu0pj8AAAA/fQcAAAAAAAAB5QAAABwAAACYloeRD+HfP6CUzG2btKY/AAAAP30HAAAAAAAAAeYAAAAcAAAAXBqeG7wH4D+glMxtm7SmPwAAAD+MBwAAAAAAAAHnAAAAHAAAAMODFoqsJuA/oJTMbZu0pj8AAAA/nAcAAAAAAAAB6AAAABwAAAB5uFLBJDbgP6CUzG2btKY/AAAAP5wHAAAAAAAAAekAAAAcAAAAhwctFFlN4D+glMxtm7SmPwAAAD+cBwAAAAAAAAHqAAAAHAAAADs8aUvRXOA/oJTMbZu0pj8AAAA/rAcAAAAAAAAB6wAAABwAAABKi0OeBXTgP6CUzG2btKY/AAAAP6wHAAAAAAAAAewAAAAcAAAAHF40e+ax4D+glMxtm7SmPwAAAD+7BwAAAAAAAAHtAAAAHAAAAITHrOnW0OA/gJzhvqkWoz8AAAA/ywcAAAAAAAAB7gAAABwAAADtMCVYx+/gP4Cc4b6pFqM/AAAAP8sHAAAAAAAAAe8AAAAcAAAACs/Z/S8e4T+AnOG+qRajPwAAAD/LBwAAAAAAAAHwAAAAHAAAABketFBkNeE/gJzhvqkWoz8AAAA/2wcAAAAAAAAB8QAAABwAAADNUvCH3EThP4Cc4b6pFqM/AAAAP9sHAAAAAAAAAfIAAAAcAAAANbxo9sxj4T+AnOG+qRajPwAAAD/qBwAAAAAAAAHzAAAAHAAAALzDlQomseE/4CBs57BHoT8AAAA/+gcAAAAAAAAB9AAAABwAAADKEnBdWsjhP+AgbOewR6E/AAAAP/oHAAAAAAAAAfUAAAAcAAAAM3zoy0rn4T8ASu0fcPGePwAAAD8JCAAAAAAAAAH2AAAAHAAAAKo0O41vHeI/AErtH3Dxnj8AAAA/CQgAAAAAAAAB9wAAABwAAAATnrP7XzziPwBK7R9w8Z4/AAAAPxkIAAAAAAAAAfgAAAAcAAAAMTxoochq4j8ASu0fcPGePwAAAD8ZCAAAAAAAAAH5AAAAHAAAAAIPWX6pqOI/AErtH3Dxnj8AAAA/KQgAAAAAAAAB+gAAABwAAABqeNHsmcfiPwBK7R9w8Z4/AAAAPykIAAAAAAAAAfsAAAAcAAAA0+FJW4rm4j8ASu0fcPGePwAAAD84CAAAAAAAAAH8AAAAHAAAAOEwJK6+/eI/4CBs57BHoT8AAAA/OAgAAAAAAAAB/QAAABwAAAD/zthTJyzjP4Cc4b6pFqM/AAAAP0gIAAAAAAAAAf4AAAAcAAAAaDhRwhdL4z+AnOG+qRajPwAAAD9ICAAAAAAAAAH/AAAAHAAAADkLQp/4iOM/oJTMbZu0pj8AAAA/WAgAAAAAAAABAAEAABwAAABWqfZEYbfjP6CUzG2btKY/AAAAP1gIAAAAAAAAAQEBAAAcAAAAzmFJBobt4z+glMxtm7SmPwAAAD9nCAAAAAAAAAECAQAAHAAAADbLwXR2DOQ/oJTMbZu0pj8AAAA/ZwgAAAAAAAABAwEAABwAAAD6Ttj+IjPkP6CUzG2btKY/AAAAP2cIAAAAAAAAAQQBAAAcAAAAU2l2Gt865D+glMxtm7SmPwAAAD93CAAAAAAAAAEFAQAAHAAAAAmeslFXSuQ/oJTMbZu0pj8AAAA/hggAAAAAAAABBgEAABwAAAC80u6Iz1nkP6CUzG2btKY/AAAAP4YIAAAAAAAAAQcBAAAcAAAAF+2MpIth5D+glMxtm7SmPwAAAD+WCAAAAAAAAAEIAQAAHAAAAMshydsDceQ/oJTMbZu0pj8AAAA/lggAAAAAAAABCQEAABwAAAB/VgUTfIDkP6CUzG2btKY/AAAAP9UIAAAAAAAAAQoBAAAcAAAAf1YFE3yA5D9AEEJFlIOoPwAAAD/zCAAAAAAAAAELAQAAHAAAANlwoy44iOQ/QBBCRZSDqD8AAAA/8wgAAAAAAAABDAEAABwAAAA0i0FK9I/kP0AQQkWUg6g/AAAAPyIJAAAAAAAAAQ0BAAAcAAAANItBSvSP5D8gjLccjVKqPwAAAD9wCQAAAAAAAAEOAQAAHAAAADSLQUr0j+Q/AAgt9IUhrD8AAAA/rgkAAAAAAAABDwEAABwAAACPpd9lsJfkPwCEost+8K0/AAAAP74JAAAAAAAAARABAAAcAAAAj6XfZbCX5D/g/xejd7+vPwAAAD/OCQAAAAAAAAERAQAAHAAAAOi/fYFsn+Q/4P8Xo3e/rz8AAAA/3QkAAAAAAAABEgEAABwAAABD2hudKKfkP+C9Rj04x7A/AAAAP/wJAAAAAAAAARMBAAAcAAAAUin271y+5D/gvUY9OMewPwAAAD8MCgAAAAAAAAEUAQAAHAAAAAVeMifVzeQ/4L1GPTjHsD8AAAA/DAoAAAAAAAABFQEAABwAAAAUrQx6CeXkP+C9Rj04x7A/AAAAPwwKAAAAAAAAARYBAAAcAAAA2DAjBLYL5T/gvUY9OMewPwAAAD8cCgAAAAAAAAEXAQAAHAAAAOZ//VbqIuU/4L1GPTjHsD8AAAA/HAoAAAAAAAABGAEAABwAAAD0ztepHjrlP+C9Rj04x7A/AAAAPysKAAAAAAAAARkBAAAcAAAAqQMU4ZZJ5T/gvUY9OMewPwAAAD8rCgAAAAAAAAEaAQAAHAAAALlS7jPLYOU/4L1GPTjHsD8AAAA/OwoAAAAAAAABGwEAABwAAAARbYxPh2jlP+C9Rj04x7A/AAAAPzsKAAAAAAAAARwBAAAcAAAAa4cqa0Nw5T/gvUY9OMewPwAAAD9LCgAAAAAAAAEdAQAAHAAAAMehyIb/d+U/4L1GPTjHsD8AAAA/agoAAAAAAAABHgEAABwAAADwX6uFB1iGP6w115RlgdY/AAAAPwAAAAAAAAAAAR8BAAAcAAAAYPYxbQ5HiD+sNdeUZYHWPwAAAD8AAAAAAAAAAAEgAQAAHAAAAIAjPzwcJYw/rDXXlGWB1j8AAAA/cwAAAAAAAAABIQEAABwAAABIKKYFlQGQP6w115RlgdY/AAAAP4IAAAAAAAAAASIBAAAcAAAAIArwYB/okj8shuh5hkfWPwAAAD+SAAAAAAAAAAEjAQAAHAAAAGhVs9Si35M/LIboeYZH1j8AAAA/kgAAAAAAAAABJAEAABwAAADw6zm8qc6VPyyG6HmGR9Y/AAAAP6IAAAAAAAAAASUBAAAcAAAAgILAo7C9lz8shuh5hkfWPwAAAD+iAAAAAAAAAAEmAQAAHAAAAAgZR4u3rJk/LIboeYZH1j8AAAA/sQAAAAAAAAABJwEAABwAAADg+pDmQZOcPyyG6HmGR9Y/AAAAP7EAAAAAAAAAASgBAAAcAAAAcJEXzkiCnj8shuh5hkfWPwAAAD/BAAAAAAAAAAEpAQAAHAAAAPwTz9qnOKA/LIboeYZH1j8AAAA/wQAAAAAAAAABKgEAABwAAADkBHQI7auhPyyG6HmGR9Y/AAAAP9AAAAAAAAAAASsBAAAcAAAAzPUYNjIfoz8shuh5hkfWPwAAAD/QAAAAAAAAAAEsAQAAHAAAAFiMnx05DqU/LIboeYZH1j8AAAA/4AAAAAAAAAABLQEAABwAAACIyAe/AXmnPyyG6HmGR9Y/AAAAP/AAAAAAAAAAAS4BAAAcAAAAdLms7EbsqD8shuh5hkfWPwAAAD/wAAAAAAAAAAEvAQAAHAAAALwEcGDK46k/LIboeYZH1j8AAAA/8AAAAAAAAAABMAEAABwAAAAAUDPUTduqP7TW+V6nDdY/AAAAP/8AAAAAAAAAATEBAAAcAAAASJv2R9HSqz+01vlepw3WPwAAAD//AAAAAAAAAAEyAQAAHAAAAORA2AGTTqw/tNb5XqcN1j8AAAA/DwEAAAAAAAABMwEAABwAAAAsjJt1FkatP7TW+V6nDdY/AAAAPx8BAAAAAAAAATQBAAAcAAAA1DF9L9jBrT+01vlepw3WPwAAAD8fAQAAAAAAAAE1AQAAHAAAAHjXXumZPa4/tNb5XqcN1j8AAAA/LgEAAAAAAAABNgEAABwAAAAYfUCjW7muP7TW+V6nDdY/AAAAPy4BAAAAAAAAATcBAAAcAAAAuCIiXR01rz+01vlepw3WPwAAAD8+AQAAAAAAAAE4AQAAHAAAAGDIAxffsK8/PCcLRMjT1T8AAAA/TQEAAAAAAAABOQEAABwAAADSiWNFMVSwPzwnC0TI09U/AAAAP10BAAAAAAAAAToBAAAcAAAAdi9F//LPsD88JwtEyNPVPwAAAD9dAQAAAAAAAAE7AQAAHAAAABrVJrm0S7E/PCcLRMjT1T8AAAA/XQEAAAAAAAABPAEAABwAAAC6eghzdsexP7x3HCnpmdU/AAAAP20BAAAAAAAAAT0BAAAcAAAAYCDqLDhDsj+8dxwp6ZnVPwAAAD98AQAAAAAAAAE+AQAAHAAAAC7z2gkZgbI/vHccKemZ1T8AAAA/fAEAAAAAAAABPwEAABwAAACia62guzqzP7x3HCnpmdU/AAAAP3wBAAAAAAAAAUABAAAcAAAASBGPWn22sz+8dxwp6ZnVPwAAAD+MAQAAAAAAAAFBAQAAHAAAAOy2cBQ/MrQ/vHccKemZ1T8AAAA/jAEAAAAAAAABQgEAABwAAABeL0Or4eu0P7x3HCnpmdU/AAAAP5wBAAAAAAAAAUMBAAAcAAAA1KcVQoSltT+8dxwp6ZnVPwAAAD+cAQAAAAAAAAFEAQAAHAAAAHRN9/tFIbY/vHccKemZ1T8AAAA/qwEAAAAAAAABRQEAABwAAAAa89i1B522P7x3HCnpmdU/AAAAP6sBAAAAAAAAAUYBAAAcAAAAvpi6b8kYtz/EGD/zKibVPwAAAD+7AQAAAAAAAAFHAQAAHAAAAGA+nCmLlLc/xBg/8yom1T8AAAA/uwEAAAAAAAABSAEAABwAAADStm7ALU64P0hpUNhL7NQ/AAAAP8oBAAAAAAAAAUkBAAAcAAAAeFxQeu/JuD9IaVDYS+zUPwAAAD/KAQAAAAAAAAFKAQAAHAAAABwCMjSxRbk/SGlQ2Evs1D8AAAA/2gEAAAAAAAABSwEAABwAAAC+pxPucsG5P0hpUNhL7NQ/AAAAP9oBAAAAAAAAAUwBAAAcAAAAMiDmhBV7uj9IaVDYS+zUPwAAAD/aAQAAAAAAAAFNAQAAHAAAAATz1mH2uLo/SGlQ2Evs1D8AAAA/6gEAAAAAAAABTgEAABwAAACmmLgbuDS7P8y5Yb1sstQ/AAAAP+oBAAAAAAAAAU8BAAAcAAAASj6a1Xmwuz/MuWG9bLLUPwAAAD/5AQAAAAAAAAFQAQAAHAAAAPDje487LLw/zLlhvWyy1D8AAAA/+QEAAAAAAAABUQEAABwAAABiXE4m3uW8P8y5Yb1sstQ/AAAAPwkCAAAAAAAAAVIBAAAcAAAAOC8/A78jvT/MuWG9bLLUPwAAAD8JAgAAAAAAAAFTAQAAHAAAAAQCMOCfYb0/zLlhvWyy1D8AAAA/GQIAAAAAAAABVAEAABwAAADW1CC9gJ+9P8y5Yb1sstQ/AAAAPygCAAAAAAAAAVUBAAAcAAAApqcRmmHdvT/MuWG9bLLUPwAAAD8oAgAAAAAAAAFWAQAAHAAAAHp6AndCG74/zLlhvWyy1D8AAAA/KAIAAAAAAAABVwEAABwAAABOTfNTI1m+P8y5Yb1sstQ/AAAAPzgCAAAAAAAAAVgBAAAcAAAA7vLUDeXUvj/MuWG9bLLUPwAAAD9HAgAAAAAAAAFZAQAAHAAAAGJrp6SHjr8/zLlhvWyy1D8AAAA/RwIAAAAAAAABWgEAABwAAAA2PpiBaMy/P8y5Yb1sstQ/AAAAP0cCAAAAAAAAAVsBAAAcAAAA6/G8HRUkwD/MuWG9bLLUPwAAAD9XAgAAAAAAAAFcAQAAHAAAAL3Erfr1YcA/0FqEh64+1D8AAAA/VwIAAAAAAAABXQEAABwAAACRl57X1p/AP9BahIeuPtQ/AAAAP3QCAAAAAAAAAV4BAAAcAAAAy9MHI6j8wD/QWoSHrj7UPwAAAD90AgAAAAAAAAFfAQAAHAAAAJum+P+IOsE/0FqEh64+1D8AAAA/gwIAAAAAAAABYAEAABwAAAADEHFueVnBP9BahIeuPtQ/AAAAP4MCAAAAAAAAAWEBAAAcAAAAb3np3Gl4wT/QWoSHrj7UPwAAAD+TAgAAAAAAAAFiAQAAHAAAANXiYUtal8E/0FqEh64+1D8AAAA/owIAAAAAAAABYwEAABwAAAA/TNq5SrbBP9BahIeuPtQ/AAAAP6MCAAAAAAAAAWQBAAAcAAAAER/Lliv0wT/QWoSHrj7UPwAAAD+yAgAAAAAAAAFlAQAAHAAAAHmIQwUcE8I/0FqEh64+1D8AAAA/sgIAAAAAAAABZgEAABwAAADh8btzDDLCP9BahIeuPtQ/AAAAP8ICAAAAAAAAAWcBAAAcAAAAtcSsUO1vwj/QWoSHrj7UPwAAAD/RAgAAAAAAAAFoAQAAHAAAAB0uJb/djsI/0FqEh64+1D8AAAA/0QIAAAAAAAABaQEAABwAAACDl50tzq3CP9BahIeuPtQ/AAAAP+ECAAAAAAAAAWoBAAAcAAAA7QAWnL7Mwj/QWoSHrj7UPwAAAD/xAgAAAAAAAAFrAQAAHAAAAL/TBnmfCsM/0FqEh64+1D8AAAA/8QIAAAAAAAABbAEAABwAAAApPX/njynDP9BahIeuPtQ/AAAAPwADAAAAAAAAAW0BAAAcAAAAj6b3VYBIwz/QWoSHrj7UPwAAAD8AAwAAAAAAAAFuAQAAHAAAAPsPcMRwZ8M/0FqEh64+1D8AAAA/EAMAAAAAAAABbwEAABwAAABjeegyYYbDP9BahIeuPtQ/AAAAPyADAAAAAAAAAXABAAAcAAAAyeJgoVGlwz/QWoSHrj7UPwAAAD8gAwAAAAAAAAFxAQAAHAAAADNM2Q9CxMM/0FqEh64+1D8AAAA/IAMAAAAAAAABcgEAABwAAAAHH8rsIgLEP9BahIeuPtQ/AAAAPy8DAAAAAAAAAXMBAAAcAAAAbYhCWxMhxD9QCnOijXjUPwAAAD8/AwAAAAAAAAF0AQAAHAAAANfxuskDQMQ/UApzoo141D8AAAA/PwMAAAAAAAABdQEAABwAAABBWzM49F7EP1AKc6KNeNQ/AAAAP04DAAAAAAAAAXYBAAAcAAAAEy4kFdWcxD9QCnOijXjUPwAAAD9eAwAAAAAAAAF3AQAAHAAAAHmXnIPFu8Q/UApzoo141D8AAAA/XgMAAAAAAAABeAEAABwAAADjABXytdrEP1AKc6KNeNQ/AAAAP14DAAAAAAAAAXkBAAAcAAAAtdMFz5YYxT9QCnOijXjUPwAAAD9eAwAAAAAAAAF6AQAAHAAAAIem9qt3VsU/zLlhvWyy1D8AAAA/bgMAAAAAAAABewEAABwAAADvD28aaHXFP8y5Yb1sstQ/AAAAP24DAAAAAAAAAXwBAAAcAAAAweJf90izxT/MuWG9bLLUPwAAAD99AwAAAAAAAAF9AQAAHAAAAJO1UNQp8cU/zLlhvWyy1D8AAAA/jQMAAAAAAAABfgEAABwAAAD7HslCGhDGP8y5Yb1sstQ/AAAAP40DAAAAAAAAAX8BAAAcAAAANVsyjutsxj/MuWG9bLLUPwAAAD+NAwAAAAAAAAGAAQAAHAAAAJ/Eqvzbi8Y/zLlhvWyy1D8AAAA/nQMAAAAAAAABgQEAABwAAAAFLiNrzKrGP8y5Yb1sstQ/AAAAP50DAAAAAAAAAYIBAAAcAAAAb5eb2bzJxj/MuWG9bLLUPwAAAD+sAwAAAAAAAAGDAQAAHAAAANkAFEit6MY/zLlhvWyy1D8AAAA/rAMAAAAAAAABhAEAABwAAAA/aoy2nQfHP8y5Yb1sstQ/AAAAP7wDAAAAAAAAAYUBAAAcAAAAq9MEJY4mxz/MuWG9bLLUPwAAAD+8AwAAAAAAAAGGAQAAHAAAAHum9QFvZMc/zLlhvWyy1D8AAAA/ywMAAAAAAAABhwEAABwAAADlD25wX4PHP8y5Yb1sstQ/AAAAP9sDAAAAAAAAAYgBAAAcAAAAS3nm3k+ixz/MuWG9bLLUPwAAAD/rAwAAAAAAAAGJAQAAHAAAALfiXk1Awcc/zLlhvWyy1D8AAAA/+gMAAAAAAAABigEAABwAAAAfTNe7MODHP8y5Yb1sstQ/AAAAP/oDAAAAAAAAAYsBAAAcAAAA7x7ImBEeyD/MuWG9bLLUPwAAAD8KBAAAAAAAAAGMAQAAHAAAAClbMeTiesg/zLlhvWyy1D8AAAA/CgQAAAAAAAABjQEAABwAAABll5ovtNfIP8y5Yb1sstQ/AAAAPxoEAAAAAAAAAY4BAAAcAAAAzQATnqT2yD/MuWG9bLLUPwAAAD8pBAAAAAAAAAGPAQAAHAAAAJ/TA3uFNMk/zLlhvWyy1D8AAAA/KQQAAAAAAAABkAEAABwAAABDeeU0R7DJP8y5Yb1sstQ/AAAAPzkEAAAAAAAAAZEBAAAcAAAAE0zWESjuyT/MuWG9bLLUPwAAAD85BAAAAAAAAAGSAQAAHAAAAH21ToAYDco/zLlhvWyy1D8AAAA/SAQAAAAAAAABkwEAABwAAAAfWzA62ojKP8y5Yb1sstQ/AAAAP0gEAAAAAAAAAZQBAAAcAAAA/Tx7P21hyz/MuWG9bLLUPwAAAD9YBAAAAAAAAAGVAQAAHAAAAM8PbBxOn8s/zLlhvWyy1D8AAAA/WAQAAAAAAAABlgEAABwAAADdHsZEADrMP8y5Yb1sstQ/AAAAP2gEAAAAAAAAAZcBAAAcAAAAq/G2IeF3zD/MuWG9bLLUPwAAAD9oBAAAAAAAAAGYAQAAHAAAAHvEp/7Btcw/zLlhvWyy1D8AAAA/dwQAAAAAAAABmQEAABwAAABPl5jbovPMP8y5Yb1sstQ/AAAAP4wEAAAAAAAAAZoBAAAcAAAAidMBJ3RQzT/MuWG9bLLUPwAAAD+MBAAAAAAAAAGbAQAAHAAAAFum8gNVjs0/zLlhvWyy1D8AAAA/nAQAAAAAAAABnAEAABwAAADFD2tyRa3NP8y5Yb1sstQ/AAAAP6sEAAAAAAAAAZ0BAAAcAAAAleJbTybrzT/MuWG9bLLUPwAAAD+rBAAAAAAAAAGeAQAAHAAAAP9L1L0WCs4/zLlhvWyy1D8AAAA/uwQAAAAAAAABnwEAABwAAACh8bV32IXOP8y5Yb1sstQ/AAAAP7sEAAAAAAAAAaABAAAcAAAAc8SmVLnDzj/MuWG9bLLUPwAAAD/KBAAAAAAAAAGhAQAAHAAAAEWXlzGaAc8/zLlhvWyy1D8AAAA/2gQAAAAAAAABogEAABwAAACvABCgiiDPP0hpUNhL7NQ/AAAAP9oEAAAAAAAAAaMBAAAcAAAAf9MAfWtezz9IaVDYS+zUPwAAAD/qBAAAAAAAAAGkAQAAHAAAALkPasg8u88/SGlQ2Evs1D8AAAA/6gQAAAAAAAABpQEAABwAAAAheeI2LdrPP0hpUNhL7NQ/AAAAP/kEAAAAAAAAAaYBAAAcAAAA+qXpCQcM0D/EGD/zKibVPwAAAD/5BAAAAAAAAAGnAQAAHAAAAGIPYnj3KtA/xBg/8yom1T8AAAA/CQUAAAAAAAABqAEAABwAAADMeNrm50nQP8QYP/MqJtU/AAAAPwkFAAAAAAAAAakBAAAcAAAAfq0WHmBZ0D/EGD/zKibVPwAAAD8JBQAAAAAAAAGqAQAAHAAAADTiUlXYaNA/xBg/8yom1T8AAAA/GQUAAAAAAAABqwEAABwAAACcS8vDyIfQP8QYP/MqJtU/AAAAPygFAAAAAAAAAawBAAAcAAAABrVDMrmm0D/EGD/zKibVPwAAAD8oBQAAAAAAAAGtAQAAHAAAALrpf2kxttA/xBg/8yom1T8AAAA/KAUAAAAAAAABrgEAABwAAAAiU/jXIdXQP8QYP/MqJtU/AAAAPzgFAAAAAAAAAa8BAAAcAAAAjLxwRhL00D/EGD/zKibVPwAAAD84BQAAAAAAAAGwAQAAHAAAAPQl6bQCE9E/xBg/8yom1T8AAAA/RwUAAAAAAAABsQEAABwAAABej2Ej8zHRP8QYP/MqJtU/AAAAP1cFAAAAAAAAAbIBAAAcAAAAEsSdWmtB0T/EGD/zKibVPwAAAD9XBQAAAAAAAAGzAQAAHAAAAMb42ZHjUNE/xBg/8yom1T8AAAA/VwUAAAAAAAABtAEAABwAAAB8LRbJW2DRP8QYP/MqJtU/AAAAP2cFAAAAAAAAAbUBAAAcAAAAmsvKbsSO0T/EGD/zKibVPwAAAD92BQAAAAAAAAG2AQAAHAAAAEwAB6Y8ntE/xBg/8yom1T8AAAA/dgUAAAAAAAABtwEAABwAAAAANUPdtK3RP8QYP/MqJtU/AAAAP4YFAAAAAAAAAbgBAAAcAAAAap67S6XM0T/EGD/zKibVPwAAAD+GBQAAAAAAAAG5AQAAHAAAANIHNLqV69E/xBg/8yom1T8AAAA/hgUAAAAAAAABugEAABwAAADwpehf/hnSP8QYP/MqJtU/AAAAP5YFAAAAAAAAAbsBAAAcAAAAwnjZPN9X0j/EGD/zKibVPwAAAD+WBQAAAAAAAAG8AQAAHAAAAHatFXRXZ9I/xBg/8yom1T8AAAA/pQUAAAAAAAABvQEAABwAAAD8tEKIsLTSP8QYP/MqJtU/AAAAP6UFAAAAAAAAAb4BAAAcAAAAGFP3LRnj0j/EGD/zKibVPwAAAD+1BQAAAAAAAAG/AQAAHAAAADTxq9OBEdM/xBg/8yom1T8AAAA/tQUAAAAAAAABwAEAABwAAABwLRUfU27TP8QYP/MqJtU/AAAAP8QFAAAAAAAAAcEBAAAcAAAAQgAG/DOs0z/EGD/zKibVPwAAAD/EBQAAAAAAAAHCAQAAHAAAAPg0QjOsu9M/xBg/8yom1T8AAAA/1AUAAAAAAAABwwEAABwAAAB8PG9HBQnUP8QYP/MqJtU/AAAAP9QFAAAAAAAAAcQBAAAcAAAA5KXntfUn1D/EGD/zKibVPwAAAD/UBQAAAAAAAAHFAQAAHAAAAE4PYCTmRtQ/xBg/8yom1T8AAAA/5AUAAAAAAAABxgEAABwAAAC2eNiS1mXUP8QYP/MqJtU/AAAAP+QFAAAAAAAAAccBAAAcAAAAHuJQAceE1D/EGD/zKibVPwAAAD/zBQAAAAAAAAHIAQAAHAAAADyABacvs9Q/xBg/8yom1T8AAAA/8wUAAAAAAAAByQEAABwAAACm6X0VINLUP8QYP/MqJtU/AAAAPwMGAAAAAAAAAcoBAAAcAAAAWh66TJjh1D/EGD/zKibVPwAAAD8DBgAAAAAAAAHLAQAAHAAAAA5T9oMQ8dQ/xBg/8yom1T8AAAA/EwYAAAAAAAABzAEAABwAAADiJedg8S7VP8QYP/MqJtU/AAAAPyIGAAAAAAAAAc0BAAAcAAAASI9fz+FN1T9AyC0OCmDVPwAAAD8iBgAAAAAAAAHOAQAAHAAAALL41z3SbNU/QMgtDgpg1T8AAAA/MgYAAAAAAAABzwEAABwAAABmLRR1SnzVP7x3HCnpmdU/AAAAPzIGAAAAAAAAAdABAAAcAAAAzpaM4zqb1T+8dxwp6ZnVPwAAAD8yBgAAAAAAAAHRAQAAHAAAAOw0QYmjydU/vHccKemZ1T8AAAA/QQYAAAAAAAAB0gEAABwAAABUnrn3k+jVPzwnC0TI09U/AAAAP0EGAAAAAAAAAdMBAAAcAAAAvgcyZoQH1j88JwtEyNPVPwAAAD9RBgAAAAAAAAHUAQAAHAAAACRxqtR0JtY/tNb5XqcN1j8AAAA/UQYAAAAAAAAB1QEAABwAAACQ2iJDZUXWP7TW+V6nDdY/AAAAP2EGAAAAAAAAAdYBAAAcAAAArHjX6M1z1j+01vlepw3WPwAAAD9hBgAAAAAAAAHXAQAAHAAAABbiT1e+ktY/LIboeYZH1j8AAAA/cAYAAAAAAAAB2AEAABwAAAB+S8jFrrHWPyyG6HmGR9Y/AAAAP4AGAAAAAAAAAdkBAAAcAAAAfkvIxa6x1j+sNdeUZYHWPwAAAD+ABgAAAAAAAAHaAQAAHAAAAOa0QDSf0NY/rDXXlGWB1j8AAAA/gAYAAAAAAAAB2wEAABwAAACc6XxrF+DWP6w115RlgdY/AAAAP4UGAAAAAAAAAdwBAAAcAAAABFP12Qf/1j+sNdeUZYHWPwAAAD+UBgAAAAAAAAHdAQAAHAAAAGq8bUj4Hdc/rDXXlGWB1j8AAAA/lAYAAAAAAAAB3gEAABwAAAAi8al/cC3XP6w115RlgdY/AAAAP6QGAAAAAAAAAd8BAAAcAAAAiloi7mBM1z+sNdeUZYHWPwAAAD+kBgAAAAAAAAHgAQAAHAAAAPLDmlxRa9c/rDXXlGWB1j8AAAA/swYAAAAAAAAB4QEAABwAAAAOYk8CupnXP6w115RlgdY/AAAAP8MGAAAAAAAAAeIBAAAcAAAAeMvHcKq41z+sNdeUZYHWPwAAAD/DBgAAAAAAAAHjAQAAHAAAAJZpfBYT59c/rDXXlGWB1j8AAAA/wwYAAAAAAAAB5AEAABwAAAD+0vSEAwbYPyjlxa9Eu9Y/AAAAP9MGAAAAAAAAAeUBAAAcAAAA7EOaB01y2D8o5cWvRLvWPwAAAD/iBgAAAAAAAAHmAQAAHAAAAAriTq21oNg/KOXFr0S71j8AAAA/4gYAAAAAAAAB5wEAABwAAAAmgANTHs/YPyjlxa9Eu9Y/AAAAP/IGAAAAAAAAAegBAAAcAAAArIcwZ3cc2T8o5cWvRLvWPwAAAD/yBgAAAAAAAAHpAQAAHAAAAMol5QzgStk/KOXFr0S71j8AAAA/AgcAAAAAAAAB6gEAABwAAACc+NXpwIjZPyjlxa9Eu9Y/AAAAPwIHAAAAAAAAAesBAAAcAAAAiGl7bAr12T8o5cWvRLvWPwAAAD8RBwAAAAAAAAHsAQAAHAAAAFw8bEnrMto/KOXFr0S71j8AAAA/IQcAAAAAAAAB7QEAABwAAAB42iDvU2HaPyjlxa9Eu9Y/AAAAPyEHAAAAAAAAAe4BAAAcAAAASq0RzDSf2j8o5cWvRLvWPwAAAD8wBwAAAAAAAAHvAQAAHAAAAITpehcG/No/rDXXlGWB1j8AAAA/MAcAAAAAAAAB8AEAABwAAACkhy+9birbP6w115RlgdY/AAAAPzAHAAAAAAAAAfEBAAAcAAAACvGnK19J2z+sNdeUZYHWPwAAAD9ABwAAAAAAAAHyAQAAHAAAAHRaIJpPaNs/rDXXlGWB1j8AAAA/QAcAAAAAAAAB8wEAABwAAACQ+NQ/uJbbPyyG6HmGR9Y/AAAAP1AHAAAAAAAAAfQBAAAcAAAA/GFNrqi12z8shuh5hkfWPwAAAD9QBwAAAAAAAAH1AQAAHAAAAGLLxRyZ1Ns/LIboeYZH1j8AAAA/XwcAAAAAAAAB9gEAABwAAADKND6LifPbP7TW+V6nDdY/AAAAP18HAAAAAAAAAfcBAAAcAAAA6NLyMPIh3D+01vlepw3WPwAAAD9vBwAAAAAAAAH4AQAAHAAAALql4w3TX9w/PCcLRMjT1T8AAAA/bwcAAAAAAAAB+QEAABwAAADWQ5izO47cPzwnC0TI09U/AAAAP38HAAAAAAAAAfoBAAAcAAAAQK0QIiyt3D+8dxwp6ZnVPwAAAD9/BwAAAAAAAAH7AQAAHAAAAFxLxceU29w/QMgtDgpg1T8AAAA/fwcAAAAAAAAB/AEAABwAAAB66Xlt/QndP0DILQ4KYNU/AAAAP44HAAAAAAAAAf0BAAAcAAAA5FLy2+0o3T9AyC0OCmDVPwAAAD+eBwAAAAAAAAH+AQAAHAAAAGhaH/BGdt0/QMgtDgpg1T8AAAA/ngcAAAAAAAAB/wEAABwAAADSw5deN5XdP0DILQ4KYNU/AAAAP54HAAAAAAAAAQACAAAcAAAAPC0QzSe03T/EGD/zKibVPwAAAD+tBwAAAAAAAAEBAgAAHAAAAKKWiDsY090/SGlQ2Evs1D8AAAA/vQcAAAAAAAABAgIAABwAAAB2aXkY+RDeP8y5Yb1sstQ/AAAAP70HAAAAAAAAAQMCAAAcAAAAKJ61T3Eg3j/MuWG9bLLUPwAAAD/NBwAAAAAAAAEEAgAAHAAAAPpwpixSXt4/QMgtDgpg1T8AAAA/3AcAAAAAAAABBQIAABwAAAAaD1vSuozeP0DILQ4KYNU/AAAAP3gJAAAAAAAAAQYCAAAcAAAANK0PeCO73j9AyC0OCmDVPwAAAD94CQAAAAAAAAEHAgAAHAAAAJ4WiOYT2t4/QMgtDgpg1T8AAAA/hwkAAAAAAAABCAIAABwAAAAGgABVBPneP0DILQ4KYNU/AAAAP4cJAAAAAAAAAQkCAAAcAAAAcOl4w/QX3z9AyC0OCmDVPwAAAD+XCQAAAAAAAAEKAgAAHAAAAIyHLWldRt8/QMgtDgpg1T8AAAA/lwkAAAAAAAABCwIAABwAAABAvGmg1VXfP0DILQ4KYNU/AAAAP6YJAAAAAAAAAQwCAAAcAAAA9PCl101l3z9AyC0OCmDVPwAAAD+mCQAAAAAAAAENAgAAHAAAAGBaHkY+hN8/QMgtDgpg1T8AAAA/pgkAAAAAAAABDgIAABwAAADGw5a0LqPfP0DILQ4KYNU/AAAAP7YJAAAAAAAAAQ8CAAAcAAAA5GFLWpfR3z9AyC0OCmDVPwAAAD/GCQAAAAAAAAEQAgAAHAAAAEzLw8iH8N8/QMgtDgpg1T8AAAA/xgkAAAAAAAABEQIAABwAAABcGp4bvAfgP0DILQ4KYNU/AAAAP9UJAAAAAAAAARICAAAcAAAAtTQ8N3gP4D9AyC0OCmDVPwAAAD/VCQAAAAAAAAETAgAAHAAAAGlpeG7wHuA/QMgtDgpg1T8AAAA/5QkAAAAAAAABFAIAABwAAADDgxaKrCbgP0DILQ4KYNU/AAAAP+UJAAAAAAAAARUCAAAcAAAAebhSwSQ24D9AyC0OCmDVPwAAAD/1CQAAAAAAAAEWAgAAHAAAAC3tjvicReA/vHccKemZ1T8AAAA/9QkAAAAAAAABFwIAABwAAAA7PGlL0VzgP7x3HCnpmdU/AAAAPwQKAAAAAAAAARgCAAAcAAAAlVYHZ41k4D+8dxwp6ZnVPwAAAD8ECgAAAAAAAAEZAgAAHAAAAP6/f9V9g+A/vHccKemZ1T8AAAA/FAoAAAAAAAABGgIAABwAAACz9LsM9pLgP7x3HCnpmdU/AAAAPyMKAAAAAAAAARsCAAAcAAAADA9aKLKa4D+8dxwp6ZnVPwAAAD8jCgAAAAAAAAEcAgAAHAAAAMFDll8qquA/vHccKemZ1T8AAAA/IwoAAAAAAAABHQIAABwAAACEx6zp1tDgP7x3HCnpmdU/AAAAPzMKAAAAAAAAAR4CAAAcAAAAOPzoIE/g4D+8dxwp6ZnVPwAAAD8zCgAAAAAAAAEfAgAAHAAAAO0wJVjH7+A/vHccKemZ1T8AAAA/QwoAAAAAAAABIAIAABwAAACiZWGPP//gP7x3HCnpmdU/AAAAP0MKAAAAAAAAASECAAAcAAAAVZqdxrcO4T+8dxwp6ZnVPwAAAD9SCgAAAAAAAAEiAgAAHAAAAGTpdxnsJeE/vHccKemZ1T8AAAA/UgoAAAAAAAABIwIAABwAAAAZHrRQZDXhP7x3HCnpmdU/AAAAP2IKAAAAAAAAASQCAAAcAAAAzVLwh9xE4T+8dxwp6ZnVPwAAAD9iCgAAAAAAAAElAgAAHAAAANuhytoQXOE/vHccKemZ1T8AAAA/cgoAAAAAAAABJgIAABwAAABFC0NJAXvhP0DILQ4KYNU/AAAAP3IKAAAAAAAAAScCAAAcAAAAB49Z062h4T9IaVDYS+zUPwAAAD9yCgAAAAAAAAEoAgAAHAAAAH9HrJTS1+E/UApzoo141D8AAAA/gQoAAAAAAAABKQIAABwAAADnsCQDw/bhP1AKc6KNeNQ/AAAAP5EKAAAAAAAAASoCAAAcAAAAX2l3xOcs4j/QWoSHrj7UPwAAAD+RCgAAAAAAAAErAgAAHAAAAMjS7zLYS+I/0FqEh64+1D8AAAA/kQoAAAAAAAABLAIAABwAAADXIcqFDGPiP9BahIeuPtQ/AAAAP6QKAAAAAAAAAS0CAAAcAAAAPotC9PyB4j/QWoSHrj7UPwAAAD+kCgAAAAAAAAEuAgAAHAAAAJml4A+5ieI/0FqEh64+1D8AAAA/tAoAAAAAAAABLwIAABwAAABN2hxHMZniP9BahIeuPtQ/AAAAP7QKAAAAAAAAATACAAAcAAAAAg9Zfqmo4j/QWoSHrj7UPwAAAD/ECgAAAAAAAAExAgAAHAAAALZDlbUhuOI/0FqEh64+1D8AAAA/xAoAAAAAAAABMgIAABwAAABqeNHsmcfiP9BahIeuPtQ/AAAAP9MKAAAAAAAAATMCAAAcAAAAw5JvCFbP4j/QWoSHrj7UPwAAAD/jCgAAAAAAAAE0AgAAHAAAAB+tDSQS1+I/0FqEh64+1D8AAAA/8woAAAAAAAABNQIAABwAAAB6x6s/zt7iP9BahIeuPtQ/AAAAP/MKAAAAAAAAATYCAAAcAAAA0+FJW4rm4j/QWoSHrj7UPwAAAD/zCgAAAAAAAAE3AgAAHAAAAIcWhpIC9uI/0FqEh64+1D8AAAA/AgsAAAAAAAABOAIAABwAAADwf/4A8xTjP9BahIeuPtQ/AAAAPwILAAAAAAAAATkCAAAcAAAApbQ6OGsk4z/QWoSHrj7UPwAAAD8SCwAAAAAAAAE6AgAAHAAAALMDFYufO+M/0FqEh64+1D8AAAA/IQsAAAAAAAABOwIAABwAAABoOFHCF0vjP9BahIeuPtQ/AAAAPyELAAAAAAAAATwCAAAcAAAAd4crFUxi4z/QWoSHrj7UPwAAAD8hCwAAAAAAAAE9AgAAHAAAANGhyTAIauM/0FqEh64+1D8AAAA/IQsAAAAAAAABPgIAABwAAAAqvGdMxHHjP9BahIeuPtQ/AAAAPzELAAAAAAAAAT8CAAAcAAAA0aHJMAhq4z/QWoSHrj7UPwAAAD+uCwAAAAAAAAFAAgAAHAAAACq8Z0zEceM/0FqEh64+1D8AAAA/Iw4AAAAAAAABQQIAABwAAACG1gVogHnjP9BahIeuPtQ/AAAAPyMOAAAAAAAAAUICAAAcAAAA3/CjgzyB4z/QWoSHrj7UPwAAAD9CDgAAAAAAAAFDAgAAHAAAAKN0ug3pp+M/SGlQ2Evs1D8AAAA/oA4AAAAAAAABRAIAABwAAABgCyLP1zd9P0rpHl5U8OI/AAAAPwAAAAAAAAAAAUUCAAAcAAAAUMkkngBphD9K6R5eVPDiPwAAAD99AAAAAAAAAAFGAgAAHAAAAGD2MW0OR4g/SukeXlTw4j8AAAA/fQAAAAAAAAABRwIAABwAAACAIz88HCWMP0rpHl5U8OI/AAAAP4wAAAAAAAAAAUgCAAAcAAAAmHNpeRj5kD9K6R5eVPDiPwAAAD+cAAAAAAAAAAFJAgAAHAAAANi+LO2b8JE/SukeXlTw4j8AAAA/nAAAAAAAAAABSgIAABwAAABoVbPUot+TP0rpHl5U8OI/AAAAP5wAAAAAAAAAAUsCAAAcAAAAqKB2SCbXlD9K6R5eVPDiPwAAAD+7AAAAAAAAAAFMAgAAHAAAAPDrObypzpU/SukeXlTw4j8AAAA/2gAAAAAAAAABTQIAABwAAABAN/0vLcaWP0rpHl5U8OI/AAAAP9oAAAAAAAAAAU4CAAAcAAAAgILAo7C9lz9K6R5eVPDiPwAAAD/qAAAAAAAAAAFPAgAAHAAAAAgZR4u3rJk/SukeXlTw4j8AAAA/6gAAAAAAAAABUAIAABwAAABQZAr/OqSaP0rpHl5U8OI/AAAAP/oAAAAAAAAAAVECAAAcAAAAIEZUWsWKnT9K6R5eVPDiPwAAAD8JAQAAAAAAAAFSAgAAHAAAAHCRF85Igp4/SukeXlTw4j8AAAA/GQEAAAAAAAABUwIAABwAAACw3NpBzHmfP0rpHl5U8OI/AAAAPykBAAAAAAAAAVQCAAAcAAAARF+STiswoT9K6R5eVPDiPwAAAD8pAQAAAAAAAAFVAgAAHAAAAOQEdAjtq6E/SukeXlTw4j8AAAA/KQEAAAAAAAABVgIAABwAAACIqlXCrieiP0rpHl5U8OI/AAAAPzgBAAAAAAAAAVcCAAAcAAAAzPUYNjIfoz9K6R5eVPDiPwAAAD9IAQAAAAAAAAFYAgAAHAAAABhB3Km1FqQ/SukeXlTw4j8AAAA/SAEAAAAAAAABWQIAABwAAACk12KRvAWmP46Rp9Bk0+I/AAAAP0gBAAAAAAAAAVoCAAAcAAAAQH1ES36Bpj+OkafQZNPiPwAAAD9XAQAAAAAAAAFbAgAAHAAAAIjIB78Beac/jpGn0GTT4j8AAAA/VwEAAAAAAAABXAIAABwAAAAUX46mCGipP845MEN1tuI/AAAAP2cBAAAAAAAAAV0CAAAcAAAASJv2R9HSqz/OOTBDdbbiPwAAAD93AQAAAAAAAAFeAgAAHAAAACyMm3UWRq0/zjkwQ3W24j8AAAA/dwEAAAAAAAABXwIAABwAAAB4117pmT2uP845MEN1tuI/AAAAP3sBAAAAAAAAAWACAAAcAAAAuCIiXR01rz/OOTBDdbbiPwAAAD+KAQAAAAAAAAFhAgAAHAAAANKJY0UxVLA/zjkwQ3W24j8AAAA/mgEAAAAAAAABYgIAABwAAAB2L0X/8s+wP845MEN1tuI/AAAAP5oBAAAAAAAAAWMCAAAcAAAAGtUmubRLsT/OOTBDdbbiPwAAAD+aAQAAAAAAAAFkAgAAHAAAALp6CHN2x7E/zjkwQ3W24j8AAAA/qgEAAAAAAAABZQIAABwAAACMTflPVwWyP845MEN1tuI/AAAAP6oBAAAAAAAAAWYCAAAcAAAAAMbL5vm+sj/OOTBDdbbiPwAAAD+5AQAAAAAAAAFnAgAAHAAAANKYvMPa/LI/zjkwQ3W24j8AAAA/uQEAAAAAAAABaAIAABwAAACia62guzqzP845MEN1tuI/AAAAP8kBAAAAAAAAAWkCAAAcAAAASBGPWn22sz/OOTBDdbbiPwAAAD/YAQAAAAAAAAFqAgAAHAAAAOy2cBQ/MrQ/zjkwQ3W24j8AAAA/2AEAAAAAAAABawIAABwAAABeL0Or4eu0P845MEN1tuI/AAAAP9gBAAAAAAAAAWwCAAAcAAAAANUkZaNntT/OOTBDdbbiPwAAAD/oAQAAAAAAAAFtAgAAHAAAAKR6Bh9l47U/DuK4tYWZ4j8AAAA/6AEAAAAAAAABbgIAABwAAABKIOjYJl+2Pw7iuLWFmeI/AAAAP+gBAAAAAAAAAW8CAAAcAAAAvpi6b8kYtz8O4ri1hZniPwAAAD/4AQAAAAAAAAFwAgAAHAAAAGA+nCmLlLc/DuK4tYWZ4j8AAAA/BwIAAAAAAAABcQIAABwAAAAyEY0GbNK3Pw7iuLWFmeI/AAAAPwcCAAAAAAAAAXICAAAcAAAABOR940wQuD8O4ri1hZniPwAAAD8HAgAAAAAAAAFzAgAAHAAAANK2bsAtTrg/DuK4tYWZ4j8AAAA/FwIAAAAAAAABdAIAABwAAAB4XFB678m4Pw7iuLWFmeI/AAAAPycCAAAAAAAAAXUCAAAcAAAAHAIyNLFFuT8O4ri1hZniPwAAAD9GAgAAAAAAAAF2AgAAHAAAAOzUIhGSg7k/DuK4tYWZ4j8AAAA/RgIAAAAAAAABdwIAABwAAACSegTLU/+5Pw7iuLWFmeI/AAAAP1UCAAAAAAAAAXgCAAAcAAAAYk31pzQ9uj8O4ri1hZniPwAAAD9VAgAAAAAAAAF5AgAAHAAAAATz1mH2uLo/DuK4tYWZ4j8AAAA/VQIAAAAAAAABegIAABwAAACmmLgbuDS7P1KKQSiWfOI/AAAAP2UCAAAAAAAAAXsCAAAcAAAAHBGLslruuz9SikEolnziPwAAAD9lAgAAAAAAAAF8AgAAHAAAAL62bGwcarw/UopBKJZ84j8AAAA/dQIAAAAAAAABfQIAABwAAABiXE4m3uW8P1KKQSiWfOI/AAAAP3UCAAAAAAAAAX4CAAAcAAAAOC8/A78jvT9SikEolnziPwAAAD+EAgAAAAAAAAF/AgAAHAAAAAQCMOCfYb0/UopBKJZ84j8AAAA/hAIAAAAAAAABgAIAABwAAACmpxGaYd29P1KKQSiWfOI/AAAAP5QCAAAAAAAAAYECAAAcAAAAHiDkMASXvj9SikEolnziPwAAAD+kAgAAAAAAAAGCAgAAHAAAAO7y1A3l1L4/UopBKJZ84j8AAAA/pAIAAAAAAAABgwIAABwAAACSmLbHplC/P1KKQSiWfOI/AAAAP7MCAAAAAAAAAYQCAAAcAAAAYmunpIeOvz9SikEolnziPwAAAD+zAgAAAAAAAAGFAgAAHAAAADY+mIFozL8/UopBKJZ84j8AAAA/wwIAAAAAAAABhgIAABwAAADr8bwdFSTAP1KKQSiWfOI/AAAAP8MCAAAAAAAAAYcCAAAcAAAAvcSt+vVhwD9SikEolnziPwAAAD/SAgAAAAAAAAGIAgAAHAAAAJGXntfWn8A/UopBKJZ84j8AAAA/4gIAAAAAAAABiQIAABwAAABhao+0t93AP1KKQSiWfOI/AAAAP+ICAAAAAAAAAYoCAAAcAAAAy9MHI6j8wD9SikEolnziPwAAAD/iAgAAAAAAAAGLAgAAHAAAAJum+P+IOsE/UopBKJZ84j8AAAA/8gIAAAAAAAABjAIAABwAAAADEHFueVnBP1KKQSiWfOI/AAAAPwEDAAAAAAAAAY0CAAAcAAAAb3np3Gl4wT9SikEolnziPwAAAD8RAwAAAAAAAAGOAgAAHAAAAD9M2rlKtsE/UopBKJZ84j8AAAA/EQMAAAAAAAABjwIAABwAAACntVIoO9XBP1KKQSiWfOI/AAAAPzADAAAAAAAAAZACAAAcAAAAeYhDBRwTwj9SikEolnziPwAAAD8wAwAAAAAAAAGRAgAAHAAAALXErFDtb8I/UopBKJZ84j8AAAA/QAMAAAAAAAABkgIAABwAAACDl50tzq3CP1KKQSiWfOI/AAAAP08DAAAAAAAAAZMCAAAcAAAA7QAWnL7Mwj9SikEolnziPwAAAD9PAwAAAAAAAAGUAgAAHAAAAL/TBnmfCsM/UopBKJZ84j8AAAA/TwMAAAAAAAABlQIAABwAAACPpvdVgEjDP1KKQSiWfOI/AAAAP18DAAAAAAAAAZYCAAAcAAAAY3noMmGGwz9SikEolnziPwAAAD9fAwAAAAAAAAGXAgAAHAAAAMniYKFRpcM/UopBKJZ84j8AAAA/bwMAAAAAAAABmAIAABwAAACdtVF+MuPDP1KKQSiWfOI/AAAAP34DAAAAAAAAAZkCAAAcAAAAbYhCWxMhxD9SikEolnziPwAAAD9+AwAAAAAAAAGaAgAAHAAAAEFbMzj0XsQ/UopBKJZ84j8AAAA/jQMAAAAAAAABmwIAABwAAAB5l5yDxbvEP1KKQSiWfOI/AAAAP40DAAAAAAAAAZwCAAAcAAAATWqNYKb5xD9SikEolnziPwAAAD+dAwAAAAAAAAGdAgAAHAAAABs9fj2HN8U/UopBKJZ84j8AAAA/nQMAAAAAAAABngIAABwAAACHpvard1bFP1KKQSiWfOI/AAAAP6wDAAAAAAAAAZ8CAAAcAAAAV3nniFiUxT9SikEolnziPwAAAD+sAwAAAAAAAAGgAgAAHAAAAClM2GU50sU/UopBKJZ84j8AAAA/vAMAAAAAAAABoQIAABwAAAD7HslCGhDGP1KKQSiWfOI/AAAAP8sDAAAAAAAAAaICAAAcAAAAzfG5H/tNxj9SikEolnziPwAAAD/bAwAAAAAAAAGjAgAAHAAAADVbMo7rbMY/UopBKJZ84j8AAAA/6wMAAAAAAAABpAIAABwAAACfxKr824vGP1KKQSiWfOI/AAAAP+sDAAAAAAAAAaUCAAAcAAAABS4ja8yqxj9SikEolnziPwAAAD/rAwAAAAAAAAGmAgAAHAAAANkAFEit6MY/UopBKJZ84j8AAAA/+gMAAAAAAAABpwIAABwAAACr0wQljibHP1KKQSiWfOI/AAAAPwoEAAAAAAAAAagCAAAcAAAAe6b1AW9kxz9SikEolnziPwAAAD8KBAAAAAAAAAGpAgAAHAAAAEt55t5Posc/UopBKJZ84j8AAAA/CgQAAAAAAAABqgIAABwAAAC34l5NQMHHP1KKQSiWfOI/AAAAPxoEAAAAAAAAAasCAAAcAAAA7x7ImBEeyD9SikEolnziPwAAAD8aBAAAAAAAAAGsAgAAHAAAAMHxuHXyW8g/UopBKJZ84j8AAAA/KQQAAAAAAAABrQIAABwAAACTxKlS05nIP1KKQSiWfOI/AAAAPykEAAAAAAAAAa4CAAAcAAAAZZeaL7TXyD9SikEolnziPwAAAD85BAAAAAAAAAGvAgAAHAAAAHGm9Fdmcsk/ljLKmqZf4j8AAAA/SAQAAAAAAAABsAIAABwAAABDeeU0R7DJP5YyypqmX+I/AAAAP1gEAAAAAAAAAbECAAAcAAAAE0zWESjuyT+WMsqapl/iPwAAAD9YBAAAAAAAAAGyAgAAHAAAAH21ToAYDco/ljLKmqZf4j8AAAA/WAQAAAAAAAABswIAABwAAAC38bfL6WnKP5YyypqmX+I/AAAAP2gEAAAAAAAAAbQCAAAcAAAAH1swOtqIyj+WMsqapl/iPwAAAD9oBAAAAAAAAAG1AgAAHAAAAInEqKjKp8o/ljLKmqZf4j8AAAA/dwQAAAAAAAABtgIAABwAAABbl5mFq+XKP9baUg23QuI/AAAAP4cEAAAAAAAAAbcCAAAcAAAAwQAS9JsEyz/W2lINt0LiPwAAAD+HBAAAAAAAAAG4AgAAHAAAAP08ez9tYcs/FoPbf8cl4j8AAAA/lwQAAAAAAAABuQIAABwAAABlpvOtXYDLPxaD23/HJeI/AAAAP5cEAAAAAAAAAboCAAAcAAAAzw9sHE6fyz8Wg9t/xyXiPwAAAD+mBAAAAAAAAAG7AgAAHAAAADd55Io+vss/FoPbf8cl4j8AAAA/pgQAAAAAAAABvAIAABwAAACh4lz5Lt3LPxaD23/HJeI/AAAAP7YEAAAAAAAAAb0CAAAcAAAAcbVN1g8bzD+e0+xk6OvhPwAAAD+2BAAAAAAAAAG+AgAAHAAAAN0exkQAOsw/ntPsZOjr4T8AAAA/xQQAAAAAAAABvwIAABwAAACr8bYh4XfMP57T7GTo6+E/AAAAP8UEAAAAAAAAAcACAAAcAAAAFVsvkNGWzD+e0+xk6OvhPwAAAD/VBAAAAAAAAAHBAgAAHAAAAOctIG2y1Mw/ntPsZOjr4T8AAAA/1QQAAAAAAAABwgIAABwAAAC5ABFKkxLNP+J7ddf4zuE/AAAAP+UEAAAAAAAAAcMCAAAcAAAAidMBJ3RQzT/ie3XX+M7hPwAAAD/lBAAAAAAAAAHEAgAAHAAAAPE8epVkb80/4nt11/jO4T8AAAA/9AQAAAAAAAABxQIAABwAAAAreePgNczNP+J7ddf4zuE/AAAAP/QEAAAAAAAAAcYCAAAcAAAA/0vUvRYKzj/ie3XX+M7hPwAAAD8EBQAAAAAAAAHHAgAAHAAAAM8exZr3R84/4nt11/jO4T8AAAA/BAUAAAAAAAAByAIAABwAAAA5iD0J6GbOP+J7ddf4zuE/AAAAPxQFAAAAAAAAAckCAAAcAAAArwAQoIogzz/ie3XX+M7hPwAAAD8jBQAAAAAAAAHKAgAAHAAAAH/TAH1rXs8/4nt11/jO4T8AAAA/MwUAAAAAAAABywIAABwAAADnPHnrW33PP+J7ddf4zuE/AAAAP0IFAAAAAAAAAcwCAAAcAAAAUabxWUyczz/ie3XX+M7hPwAAAD9CBQAAAAAAAAHNAgAAHAAAALkPasg8u88/4nt11/jO4T8AAAA/YgUAAAAAAAABzgIAABwAAACL4lqlHfnPP+J7ddf4zuE/AAAAP3EFAAAAAAAAAc8CAAAcAAAA+qXpCQcM0D/ie3XX+M7hPwAAAD+BBQAAAAAAAAHQAgAAHAAAAGIPYnj3KtA/4nt11/jO4T8AAAA/gQUAAAAAAAAB0QIAABwAAADMeNrm50nQP+J7ddf4zuE/AAAAP5EFAAAAAAAAAdICAAAcAAAAfq0WHmBZ0D/ie3XX+M7hPwAAAD+WBQAAAAAAAAHTAgAAHAAAADTiUlXYaNA/4nt11/jO4T8AAAA/pQUAAAAAAAAB1AIAABwAAABSgAf7QJfQP+J7ddf4zuE/AAAAP6UFAAAAAAAAAdUCAAAcAAAABrVDMrmm0D/ie3XX+M7hPwAAAD+1BQAAAAAAAAHWAgAAHAAAALrpf2kxttA/4nt11/jO4T8AAAA/tQUAAAAAAAAB1wIAABwAAABuHrygqcXQP+J7ddf4zuE/AAAAP7UFAAAAAAAAAdgCAAAcAAAAIlP41yHV0D/ie3XX+M7hPwAAAD/EBQAAAAAAAAHZAgAAHAAAAIy8cEYS9NA/4nt11/jO4T8AAAA/xAUAAAAAAAAB2gIAABwAAAD0Jem0AhPRP+J7ddf4zuE/AAAAP9QFAAAAAAAAAdsCAAAcAAAAXo9hI/Mx0T/ie3XX+M7hPwAAAD/UBQAAAAAAAAHcAgAAHAAAABLEnVprQdE/4nt11/jO4T8AAAA/5AUAAAAAAAAB3QIAABwAAADG+NmR41DRP+J7ddf4zuE/AAAAP+QFAAAAAAAAAd4CAAAcAAAAMGJSANRv0T/ie3XX+M7hPwAAAD/zBQAAAAAAAAHfAgAAHAAAAEwAB6Y8ntE/4nt11/jO4T8AAAA/8wUAAAAAAAAB4AIAABwAAAC2aX8ULb3RP+J7ddf4zuE/AAAAPwMGAAAAAAAAAeECAAAcAAAAHtP3gh3c0T8iJP5JCbLhPwAAAD8DBgAAAAAAAAHiAgAAHAAAAPCl6F/+GdI/IiT+SQmy4T8AAAA/EwYAAAAAAAAB4wIAABwAAADCeNk831fSPyIk/kkJsuE/AAAAPxMGAAAAAAAAAeQCAAAcAAAAKuJRq8920j8iJP5JCbLhPwAAAD8iBgAAAAAAAAHlAgAAHAAAAJRLyhnAldI/IiT+SQmy4T8AAAA/IgYAAAAAAAAB5gIAABwAAAD8tEKIsLTSPyIk/kkJsuE/AAAAPzIGAAAAAAAAAecCAAAcAAAAGFP3LRnj0j9izIa8GZXhPwAAAD8yBgAAAAAAAAHoAgAAHAAAAM6HM2WR8tI/YsyGvBmV4T8AAAA/QQYAAAAAAAAB6QIAABwAAACCvG+cCQLTP2LMhrwZleE/AAAAP0EGAAAAAAAAAeoCAAAcAAAANPGr04ER0z9izIa8GZXhPwAAAD9BBgAAAAAAAAHrAgAAHAAAAOol6Ar6INM/YsyGvBmV4T8AAAA/UQYAAAAAAAAB7AIAABwAAACgWiRCcjDTP2LMhrwZleE/AAAAP4AGAAAAAAAAAe0CAAAcAAAAVI9geeo/0z9izIa8GZXhPwAAAD+QBgAAAAAAAAHuAgAAHAAAAAjEnLBiT9M/YsyGvBmV4T8AAAA/rwYAAAAAAAAB7wIAABwAAABwLRUfU27TP2LMhrwZleE/AAAAP94GAAAAAAAAAfACAAAcAAAAJmJRVst90z9izIa8GZXhPwAAAD/tBgAAAAAAAAHxAgAAHAAAANqWjY1DjdM/YsyGvBmV4T8AAAA/DQcAAAAAAAAB8gIAABwAAACMy8nEu5zTP2LMhrwZleE/AAAAP0sHAAAAAAAAAfMCAAAcAAAAQgAG/DOs0z9izIa8GZXhPwAAAD9bBwAAAAAAAAH0AgAAHAAAAPg0QjOsu9M/YsyGvBmV4T8AAAA/WwcAAAAAAAAB9QIAABwAAACqaX5qJMvTP2LMhrwZleE/AAAAP2oHAAAAAAAAAfYCAAAcAAAAXp66oZza0z9izIa8GZXhPwAAAD96BwAAAAAAAAH3AgAAHAAAABTT9tgU6tM/YsyGvBmV4T8AAAA/egcAAAAAAAAB+AIAABwAAADGBzMQjfnTPyIk/kkJsuE/AAAAP5kHAAAAAAAAAfkCAAAcAAAAfDxvRwUJ1D8iJP5JCbLhPwAAAD+uBwAAAAAAAAH6AgAAHAAAADJxq359GNQ/4nt11/jO4T8AAAA/vQcAAAAAAAAB+wIAABwAAADkpee19SfUP+J7ddf4zuE/AAAAP90HAAAAAAAAAfwCAAAcAAAAmtoj7W031D/ie3XX+M7hPwAAAD/8BwAAAAAAAAH9AgAAHAAAAAJEnFteVtQ/4nt11/jO4T8AAAA/SggAAAAAAAAB/gIAABwAAAAe4lABx4TUP+J7ddf4zuE/AAAAP1oIAAAAAAAAAf8CAAAcAAAAiEvJb7ej1D8Wg9t/xyXiPwAAAD9aCAAAAAAAAAEAAwAAHAAAAKigdkgm15Q/CoF9LkgP6j8AAAA/AAAAAAAAAAABAQMAABwAAADw6zm8qc6VPwqBfS5ID+o/AAAAPwAAAAAAAAAAAQIDAAAcAAAAgILAo7C9lz8KgX0uSA/qPwAAAD+AAAAAAAAAAAEDAwAAHAAAAMjNgxc0tZg/CoF9LkgP6j8AAAA/gAAAAAAAAAABBAMAABwAAABQZAr/OqSaPwqBfS5ID+o/AAAAP48AAAAAAAAAAQUDAAAcAAAAIEZUWsWKnT8KgX0uSA/qPwAAAD+PAAAAAAAAAAEGAwAAHAAAAPwTz9qnOKA/CoF9LkgP6j8AAAA/nwAAAAAAAAABBwMAABwAAABEX5JOKzChPwqBfS5ID+o/AAAAP58AAAAAAAAAAQgDAAAcAAAAWIyfHTkOpT8KgX0uSA/qPwAAAD+vAAAAAAAAAAEJAwAAHAAAAEB9REt+gaY/ytj0uzcs6j8AAAA/vgAAAAAAAAABCgMAABwAAAB0uazsRuyoP8rY9Ls3LOo/AAAAP74AAAAAAAAAAQsDAAAcAAAAvARwYMrjqT/K2PS7NyzqPwAAAD/OAAAAAAAAAAEMAwAAHAAAAFyqURqMX6o/ytj0uzcs6j8AAAA/zgAAAAAAAAABDQMAABwAAACk9RSOD1erP8rY9Ls3LOo/AAAAP90AAAAAAAAAAQ4DAAAcAAAA5EDYAZNOrD/K2PS7NyzqPwAAAD/tAAAAAAAAAAEPAwAAHAAAAJDmubtUyqw/ytj0uzcs6j8AAAA/7QAAAAAAAAABEAMAABwAAADUMX0v2MGtP8rY9Ls3LOo/AAAAP+0AAAAAAAAAAREDAAAcAAAAeNde6Zk9rj/K2PS7NyzqPwAAAD/tAAAAAAAAAAESAwAAHAAAAHjXXumZPa4/hjBsSSdJ6j8AAAA//QAAAAAAAAABEwMAABwAAAAYfUCjW7muP4YwbEknSeo/AAAAPwwBAAAAAAAAARQDAAAcAAAAuCIiXR01rz+GMGxJJ0nqPwAAAD8MAQAAAAAAAAEVAwAAHAAAAGDIAxffsK8/hjBsSSdJ6j8AAAA/HAEAAAAAAAABFgMAABwAAAACt3JoUBawP4YwbEknSeo/AAAAPywBAAAAAAAAARcDAAAcAAAA0oljRTFUsD+GMGxJJ0nqPwAAAD87AQAAAAAAAAEYAwAAHAAAAKZcVCISkrA/hjBsSSdJ6j8AAAA/OwEAAAAAAAABGQMAABwAAABEAjbc0w2xP4YwbEknSeo/AAAAP0sBAAAAAAAAARoDAAAcAAAAunoIc3bHsT+GMGxJJ0nqPwAAAD9aAQAAAAAAAAEbAwAAHAAAAGAg6iw4Q7I/hjBsSSdJ6j8AAAA/WgEAAAAAAAABHAMAABwAAAAAxsvm+b6yP4YwbEknSeo/AAAAP1oBAAAAAAAAAR0DAAAcAAAAeD6efZx4sz+GMGxJJ0nqPwAAAD9qAQAAAAAAAAEeAwAAHAAAABjkfzde9LM/hjBsSSdJ6j8AAAA/agEAAAAAAAABHwMAABwAAAC6iWHxH3C0P4YwbEknSeo/AAAAP3oBAAAAAAAAASADAAAcAAAAXi9Dq+HrtD+GMGxJJ0nqPwAAAD96AQAAAAAAAAEhAwAAHAAAANSnFUKEpbU/hjBsSSdJ6j8AAAA/iQEAAAAAAAABIgMAABwAAAB0Tff7RSG2P4YwbEknSeo/AAAAP4kBAAAAAAAAASMDAAAcAAAAGvPYtQedtj+GMGxJJ0nqPwAAAD+ZAQAAAAAAAAEkAwAAHAAAAOzFyZLo2rY/hjBsSSdJ6j8AAAA/mQEAAAAAAAABJQMAABwAAAC+mLpvyRi3P0KI49YWZuo/AAAAP6kBAAAAAAAAASYDAAAcAAAAjGurTKpWtz9CiOPWFmbqPwAAAD+pAQAAAAAAAAEnAwAAHAAAAKiJX50OjLg/Qojj1hZm6j8AAAA/uAEAAAAAAAABKAMAABwAAAB4XFB678m4P0KI49YWZuo/AAAAP8gBAAAAAAAAASkDAAAcAAAASC9BV9AHuT9CiOPWFmbqPwAAAD/IAQAAAAAAAAEqAwAAHAAAAOzUIhGSg7k/Qojj1hZm6j8AAAA/1wEAAAAAAAABKwMAABwAAABiTfWnND26P0KI49YWZuo/AAAAP9cBAAAAAAAAASwDAAAcAAAABPPWYfa4uj9CiOPWFmbqPwAAAD/XAQAAAAAAAAEtAwAAHAAAAKaYuBu4NLs/Qojj1hZm6j8AAAA/5wEAAAAAAAABLgMAABwAAABKPprVebC7P0KI49YWZuo/AAAAP+cBAAAAAAAAAS8DAAAcAAAA8ON7jzssvD9CiOPWFmbqPwAAAD/3AQAAAAAAAAEwAwAAHAAAAJCJXUn9p7w/Qojj1hZm6j8AAAA/9wEAAAAAAAABMQMAABwAAAA4Lz8DvyO9P0KI49YWZuo/AAAAPwYCAAAAAAAAATIDAAAcAAAA1tQgvYCfvT9CiOPWFmbqPwAAAD8GAgAAAAAAAAEzAwAAHAAAAHp6AndCG74/Qojj1hZm6j8AAAA/FgIAAAAAAAABNAMAABwAAAAeIOQwBJe+P0KI49YWZuo/AAAAPxYCAAAAAAAAATUDAAAcAAAAkpi2x6ZQvz9CiOPWFmbqPwAAAD8mAgAAAAAAAAE2AwAAHAAAAIWIRK8kBcA/Qojj1hZm6j8AAAA/JgIAAAAAAAABNwMAABwAAAC9xK369WHAP0KI49YWZuo/AAAAPzUCAAAAAAAAATgDAAAcAAAAkZee19afwD9CiOPWFmbqPwAAAD81AgAAAAAAAAE5AwAAHAAAAJum+P+IOsE/Qojj1hZm6j8AAAA/RQIAAAAAAAABOgMAABwAAABveencaXjBP0KI49YWZuo/AAAAP0UCAAAAAAAAATsDAAAcAAAAP0zauUq2wT9CiOPWFmbqPwAAAD9UAgAAAAAAAAE8AwAAHAAAAKe1Uig71cE/Qojj1hZm6j8AAAA/VAIAAAAAAAABPQMAABwAAABJWzTi/FDCP0KI49YWZuo/AAAAP1QCAAAAAAAAAT4DAAAcAAAAHS4lv92Owj9CiOPWFmbqPwAAAD9kAgAAAAAAAAE/AwAAHAAAAFdqjgqv68I/Qojj1hZm6j8AAAA/ZAIAAAAAAAABQAMAABwAAACPpvdVgEjDP0KI49YWZuo/AAAAP7AEAAAAAAAAAUEDAAAcAAAAY3noMmGGwz9CiOPWFmbqPwAAAD+wBAAAAAAAAAFCAwAAHAAAADNM2Q9CxMM/Qojj1hZm6j8AAAA/wAQAAAAAAAABQwMAABwAAACdtVF+MuPDP0KI49YWZuo/AAAAP8AEAAAAAAAAAUQDAAAcAAAABx/K7CICxD9CiOPWFmbqPwAAAD/PBAAAAAAAAAFFAwAAHAAAAEFbMzj0XsQ/Qojj1hZm6j8AAAA/zwQAAAAAAAABRgMAABwAAACnxKum5H3EP0KI49YWZuo/AAAAP98EAAAAAAAAAUcDAAAcAAAAEy4kFdWcxD9CiOPWFmbqPwAAAD/fBAAAAAAAAAFIAwAAHAAAAHmXnIPFu8Q/Qojj1hZm6j8AAAA/7wQAAAAAAAABSQMAABwAAABNao1gpvnEP0KI49YWZuo/AAAAP+8EAAAAAAAAAUoDAAAcAAAAtdMFz5YYxT9CiOPWFmbqPwAAAD/+BAAAAAAAAAFLAwAAHAAAAO8PbxpodcU/Qojj1hZm6j8AAAA/DgUAAAAAAAABTAMAABwAAABXeeeIWJTFP0KI49YWZuo/AAAAPw4FAAAAAAAAAU0DAAAcAAAAweJf90izxT8C4FpkBoPqPwAAAD8eBQAAAAAAAAFOAwAAHAAAAClM2GU50sU/AuBaZAaD6j8AAAA/HgUAAAAAAAABTwMAABwAAACTtVDUKfHFPwLgWmQGg+o/AAAAPy0FAAAAAAAAAVADAAAcAAAA+x7JQhoQxj8C4FpkBoPqPwAAAD8tBQAAAAAAAAFRAwAAHAAAAGOIQbEKL8Y/AuBaZAaD6j8AAAA/PQUAAAAAAAABUgMAABwAAACfxKr824vGPwLgWmQGg+o/AAAAP0wFAAAAAAAAAVMDAAAcAAAABS4ja8yqxj8C4FpkBoPqPwAAAD9cBQAAAAAAAAFUAwAAHAAAANkAFEit6MY/AuBaZAaD6j8AAAA/XAUAAAAAAAABVQMAABwAAAB7pvUBb2THPwLgWmQGg+o/AAAAP2wFAAAAAAAAAVYDAAAcAAAAt+JeTUDBxz8C4FpkBoPqPwAAAD97BQAAAAAAAAFXAwAAHAAAAIe1Tyoh/8c/AuBaZAaD6j8AAAA/ewUAAAAAAAABWAMAABwAAABZiEAHAj3IPwLgWmQGg+o/AAAAP3sFAAAAAAAAAVkDAAAcAAAAwfG4dfJbyD8C4FpkBoPqPwAAAD+LBQAAAAAAAAFaAwAAHAAAAClbMeTiesg/AuBaZAaD6j8AAAA/iwUAAAAAAAABWwMAABwAAAD9LSLBw7jIPwLgWmQGg+o/AAAAP6oFAAAAAAAAAVwDAAAcAAAAZZeaL7TXyD8C4FpkBoPqPwAAAD+qBQAAAAAAAAFdAwAAHAAAAM0AE56k9sg/AuBaZAaD6j8AAAA/ugUAAAAAAAABXgMAABwAAAA3aosMlRXJPwLgWmQGg+o/AAAAP7oFAAAAAAAAAV8DAAAcAAAAn9MDe4U0yT8C4FpkBoPqPwAAAD/JBQAAAAAAAAFgAwAAHAAAAAk9fOl1U8k/AuBaZAaD6j8AAAA/yQUAAAAAAAABYQMAABwAAABxpvRXZnLJP0KI49YWZuo/AAAAP8kFAAAAAAAAAWIDAAAcAAAAE0zWESjuyT9CiOPWFmbqPwAAAD/ZBQAAAAAAAAFjAwAAHAAAAOUex+4ILMo/Qojj1hZm6j8AAAA/6QUAAAAAAAABZAMAABwAAABPiD9d+UrKP0KI49YWZuo/AAAAP+kFAAAAAAAAAWUDAAAcAAAAH1swOtqIyj9CiOPWFmbqPwAAAD/pBQAAAAAAAAFmAwAAHAAAAPEtIRe7xso/Qojj1hZm6j8AAAA/+AUAAAAAAAABZwMAABwAAAAraopijCPLP0KI49YWZuo/AAAAP/gFAAAAAAAAAWgDAAAcAAAAldMC0XxCyz9CiOPWFmbqPwAAAD8IBgAAAAAAAAFpAwAAHAAAAGWm861dgMs/Qojj1hZm6j8AAAA/CAYAAAAAAAABagMAABwAAAA3eeSKPr7LP0KI49YWZuo/AAAAPxgGAAAAAAAAAWsDAAAcAAAAoeJc+S7dyz9CiOPWFmbqPwAAAD8nBgAAAAAAAAFsAwAAHAAAAN0exkQAOsw/Qojj1hZm6j8AAAA/JwYAAAAAAAABbQMAABwAAACr8bYh4XfMP0KI49YWZuo/AAAAPzcGAAAAAAAAAW4DAAAcAAAAe8Sn/sG1zD+GMGxJJ0nqPwAAAD9GBgAAAAAAAAFvAwAAHAAAAE+XmNui88w/hjBsSSdJ6j8AAAA/RgYAAAAAAAABcAMAABwAAAAhaom4gzHNP4YwbEknSeo/AAAAP0YGAAAAAAAAAXEDAAAcAAAAW6byA1WOzT+GMGxJJ0nqPwAAAD9GBgAAAAAAAAFyAwAAHAAAACt54+A1zM0/hjBsSSdJ6j8AAAA/VgYAAAAAAAABcwMAABwAAACV4ltPJuvNP4YwbEknSeo/AAAAP1YGAAAAAAAAAXQDAAAcAAAA/0vUvRYKzj+GMGxJJ0nqPwAAAD9mBgAAAAAAAAF1AwAAHAAAAGW1TCwHKc4/hjBsSSdJ6j8AAAA/ZgYAAAAAAAABdgMAABwAAADPHsWa90fOP4YwbEknSeo/AAAAP3UGAAAAAAAAAXcDAAAcAAAAofG1d9iFzj+GMGxJJ0nqPwAAAD+FBgAAAAAAAAF4AwAAHAAAAAtbLubIpM4/hjBsSSdJ6j8AAAA/hQYAAAAAAAABeQMAABwAAABzxKZUucPOP4YwbEknSeo/AAAAP4UGAAAAAAAAAXoDAAAcAAAARZeXMZoBzz/K2PS7NyzqPwAAAD+VBgAAAAAAAAF7AwAAHAAAAK8AEKCKIM8/ytj0uzcs6j8AAAA/pAYAAAAAAAABfAMAABwAAAC5D2rIPLvPP8rY9Ls3LOo/AAAAP7QGAAAAAAAAAX0DAAAcAAAAi+JapR35zz/K2PS7NyzqPwAAAD+0BgAAAAAAAAF+AwAAHAAAAK7aJUF/G9A/ytj0uzcs6j8AAAA/wwYAAAAAAAABfwMAABwAAAAWRJ6vbzrQP8rY9Ls3LOo/AAAAP8MGAAAAAAAAAYADAAAcAAAANOJSVdho0D/K2PS7NyzqPwAAAD/TBgAAAAAAAAGBAwAAHAAAAJxLy8PIh9A/ytj0uzcs6j8AAAA/4wYAAAAAAAABggMAABwAAAC66X9pMbbQP8rY9Ls3LOo/AAAAP+MGAAAAAAAAAYMDAAAcAAAAIlP41yHV0D/K2PS7NyzqPwAAAD/jBgAAAAAAAAGEAwAAHAAAANiHNA+a5NA/ytj0uzcs6j8AAAA/8gYAAAAAAAABhQMAABwAAACMvHBGEvTQP8rY9Ls3LOo/AAAAP/IGAAAAAAAAAYYDAAAcAAAA9CXptAIT0T/K2PS7NyzqPwAAAD8CBwAAAAAAAAGHAwAAHAAAAKhaJex6ItE/ytj0uzcs6j8AAAA/AgcAAAAAAAABiAMAABwAAAB8LRbJW2DRP8rY9Ls3LOo/AAAAPxIHAAAAAAAAAYkDAAAcAAAAmsvKbsSO0T/K2PS7NyzqPwAAAD8hBwAAAAAAAAGKAwAAHAAAAB7T94Id3NE/hjBsSSdJ6j8AAAA/IQcAAAAAAAABiwMAABwAAACGPHDxDfvRP4YwbEknSeo/AAAAP/gIAAAAAAAAAYwDAAAcAAAApNokl3Yp0j+GMGxJJ0nqPwAAAD/4CAAAAAAAAAGNAwAAHAAAAMJ42TzfV9I/hjBsSSdJ6j8AAAA/CAkAAAAAAAABjgMAABwAAAAq4lGrz3bSP4YwbEknSeo/AAAAPwgJAAAAAAAAAY8DAAAcAAAA3haO4keG0j+GMGxJJ0nqPwAAAD8XCQAAAAAAAAGQAwAAHAAAAEiABlE4pdI/hjBsSSdJ6j8AAAA/FwkAAAAAAAABkQMAABwAAACw6X6/KMTSP4YwbEknSeo/AAAAPycJAAAAAAAAAZIDAAAcAAAAGFP3LRnj0j9CiOPWFmbqPwAAAD9GCQAAAAAAAAGTAwAAHAAAAM6HM2WR8tI/Qojj1hZm6j8AAAA/RgkAAAAAAAABlAMAABwAAACCvG+cCQLTP0KI49YWZuo/AAAAP1YJAAAAAAAAAZUDAAAcAAAA6iXoCvog0z9CiOPWFmbqPwAAAD9WCQAAAAAAAAGWAwAAHAAAAKBaJEJyMNM/Qojj1hZm6j8AAAA/ZQkAAAAAAAABlwMAABwAAABUj2B56j/TP0KI49YWZuo/AAAAP2UJAAAAAAAAAZgDAAAcAAAACMScsGJP0z9CiOPWFmbqPwAAAD91CQAAAAAAAAGZAwAAHAAAANqWjY1DjdM/Qojj1hZm6j8AAAA/hQkAAAAAAAABmgMAABwAAACMy8nEu5zTP0KI49YWZuo/AAAAP4UJAAAAAAAAAZsDAAAcAAAA+DRCM6y70z9CiOPWFmbqPwAAAD+FCQAAAAAAAAGcAwAAHAAAAF6euqGc2tM/AuBaZAaD6j8AAAA/lAkAAAAAAAABnQMAABwAAAAU0/bYFOrTPwLgWmQGg+o/AAAAP5QJAAAAAAAAAZ4DAAAcAAAAMnGrfn0Y1D8C4FpkBoPqPwAAAD+kCQAAAAAAAAGfAwAAHAAAAOSl57X1J9Q/AuBaZAaD6j8AAAA/pAkAAAAAAAABoAMAABwAAACa2iPtbTfUPwLgWmQGg+o/AAAAP7MJAAAAAAAAAaEDAAAcAAAATg9gJOZG1D8C4FpkBoPqPwAAAD+zCQAAAAAAAAGiAwAAHAAAAAJEnFteVtQ/AuBaZAaD6j8AAAA/swkAAAAAAAABowMAABwAAAC2eNiS1mXUPwLgWmQGg+o/AAAAP8MJAAAAAAAAAaQDAAAcAAAAbK0Uyk511D8C4FpkBoPqPwAAAD/DCQAAAAAAAAGlAwAAHAAAAIhLyW+3o9Q/AuBaZAaD6j8AAAA/0wkAAAAAAAABpgMAABwAAADwtEHep8LUPwLgWmQGg+o/AAAAP9MJAAAAAAAAAacDAAAcAAAApul9FSDS1D8C4FpkBoPqPwAAAD/iCQAAAAAAAAGoAwAAHAAAAA5T9oMQ8dQ/AuBaZAaD6j8AAAA/4gkAAAAAAAABqQMAABwAAADEhzK7iADVPwLgWmQGg+o/AAAAP/IJAAAAAAAAAaoDAAAcAAAAdrxu8gAQ1T8C4FpkBoPqPwAAAD/yCQAAAAAAAAGrAwAAHAAAAOIl52DxLtU/AuBaZAaD6j8AAAA/AgoAAAAAAAABrAMAABwAAACUWiOYaT7VPwLgWmQGg+o/AAAAPwIKAAAAAAAAAa0DAAAcAAAA/MObBlpd1T8C4FpkBoPqPwAAAD8RCgAAAAAAAAGuAwAAHAAAALL41z3SbNU/AuBaZAaD6j8AAAA/EQoAAAAAAAABrwMAABwAAAAaYlCswovVPwLgWmQGg+o/AAAAPyEKAAAAAAAAAbADAAAcAAAAgsvIGrOq1T8C4FpkBoPqPwAAAD8hCgAAAAAAAAGxAwAAHAAAAKBpfcAb2dU/AuBaZAaD6j8AAAA/MAoAAAAAAAABsgMAABwAAAAI0/UuDPjVPwLgWmQGg+o/AAAAPzAKAAAAAAAAAbMDAAAcAAAAcjxunfwW1j8C4FpkBoPqPwAAAD8wCgAAAAAAAAG0AwAAHAAAANql5gvtNdY/AuBaZAaD6j8AAAA/QAoAAAAAAAABtQMAABwAAAD4Q5uxVWTWPwLgWmQGg+o/AAAAP1AKAAAAAAAAAbYDAAAcAAAAfkvIxa6x1j8C4FpkBoPqPwAAAD9QCgAAAAAAAAG3AwAAHAAAAOa0QDSf0NY/AuBaZAaD6j8AAAA/XwoAAAAAAAABuAMAABwAAAAEU/XZB//WPwLgWmQGg+o/AAAAP18KAAAAAAAAAbkDAAAcAAAAarxtSPgd1z8C4FpkBoPqPwAAAD9vCgAAAAAAAAG6AwAAHAAAANYl5rboPNc/AuBaZAaD6j8AAAA/bwoAAAAAAAABuwMAABwAAAA+j14l2VvXPwLgWmQGg+o/AAAAP38KAAAAAAAAAbwDAAAcAAAADmJPArqZ1z8C4FpkBoPqPwAAAD9/CgAAAAAAAAG9AwAAHAAAAOA0QN+a19c/AuBaZAaD6j8AAAA/fwoAAAAAAAABvgMAABwAAABInrhNi/bXP0KI49YWZuo/AAAAP44KAAAAAAAAAb8DAAAcAAAAsgcxvHsV2D9CiOPWFmbqPwAAAD+OCgAAAAAAAAHAAwAAHAAAADgPXtDUYtg/hjBsSSdJ6j8AAAA/ngoAAAAAAAABwQMAABwAAACgeNY+xYHYP4YwbEknSeo/AAAAP60KAAAAAAAAAcIDAAAcAAAACuJOrbWg2D+GMGxJJ0nqPwAAAD+yCgAAAAAAAAHDAwAAHAAAAL4Wi+QtsNg/hjBsSSdJ6j8AAAA/sgoAAAAAAAABxAMAABwAAAAmgANTHs/YP4YwbEknSeo/AAAAP8IKAAAAAAAAAcUDAAAcAAAA3LQ/ipbe2D+GMGxJJ0nqPwAAAD/CCgAAAAAAAAHGAwAAHAAAAEQeuPiG/dg/hjBsSSdJ6j8AAAA/0QoAAAAAAAABxwMAABwAAACshzBndxzZP4YwbEknSeo/AAAAP9EKAAAAAAAAAcgDAAAcAAAAYrxsnu8r2T+GMGxJJ0nqPwAAAD/hCgAAAAAAAAHJAwAAHAAAAOjDmbJIedk/hjBsSSdJ6j8AAAA/4QoAAAAAAAABygMAABwAAAC6loqPKbfZP4YwbEknSeo/AAAAP/EKAAAAAAAAAcsDAAAcAAAA9NLz2voT2j+GMGxJJ0nqPwAAAD/xCgAAAAAAAAHMAwAAHAAAAMSl5LfbUdo/hjBsSSdJ6j8AAAA/AAsAAAAAAAABzQMAABwAAAAuD10mzHDaP4YwbEknSeo/AAAAPxALAAAAAAAAAc4DAAAcAAAAlnjVlLyP2j+GMGxJJ0nqPwAAAD8QCwAAAAAAAAHPAwAAHAAAANC0PuCN7No/vjfS8fWf6j8AAAA/EAsAAAAAAAAB0AMAABwAAADuUvOF9hrbP7430vH1n+o/AAAAP+kMAAAAAAAAAdEDAAAcAAAAKI9c0cd32z++N9Lx9Z/qPwAAAD/pDAAAAAAAAAHSAwAAHAAAAEYtEXcwpts/vjfS8fWf6j8AAAA/+AwAAAAAAAAB0wMAABwAAAAWAAJUEeTbP7430vH1n+o/AAAAP/gMAAAAAAAAAdQDAAAcAAAAyjQ+i4nz2z++N9Lx9Z/qPwAAAD/4DAAAAAAAAAHVAwAAHAAAAJwHL2hqMdw/eo9Jf+W86j8AAAA/CA0AAAAAAAAB1gMAABwAAAAGcafWWlDcP3qPSX/lvOo/AAAAPwgNAAAAAAAAAdcDAAAcAAAA1kOYszuO3D96j0l/5bzqPwAAAD8XDQAAAAAAAAHYAwAAHAAAAPThTFmkvNw/eo9Jf+W86j8AAAA/Jw0AAAAAAAAB2QMAABwAAABcS8XHlNvcP3qPSX/lvOo/AAAAPycNAAAAAAAAAdoDAAAcAAAAxrQ9NoX63D96j0l/5bzqPwAAAD83DQAAAAAAAAHbAwAAHAAAAHrpeW39Cd0/eo9Jf+W86j8AAAA/Nw0AAAAAAAAB3AMAABwAAADkUvLb7SjdP3qPSX/lvOo/AAAAP0YNAAAAAAAAAd0DAAAcAAAAHI9bJ7+F3T96j0l/5bzqPwAAAD9WDQAAAAAAAAHeAwAAHAAAAIb405WvpN0/eo9Jf+W86j8AAAA/Vg0AAAAAAAAB3wMAABwAAADuYUwEoMPdP3qPSX/lvOo/AAAAP2YNAAAAAAAAAeADAAAcAAAAWMvEcpDi3T96j0l/5bzqPwAAAD9mDQAAAAAAAAHhAwAAHAAAAMA0PeGAAd4/PufADNXZ6j8AAAA/dQ0AAAAAAAAB4gMAABwAAAAonrVPcSDePz7nwAzV2eo/AAAAP4UNAAAAAAAAAeMDAAAcAAAAkgcuvmE/3j/6PjiaxPbqPwAAAD+FDQAAAAAAAAHkAwAAHAAAAPpwpixSXt4/+j44msT26j8AAAA/hQ0AAAAAAAAB5QMAABwAAAAaD1vSuozeP/o+OJrE9uo/AAAAP5QNAAAAAAAAAeYDAAAcAAAAgHjTQKur3j/6PjiaxPbqPwAAAD+UDQAAAAAAAAHnAwAAHAAAAOrhS6+byt4/+j44msT26j8AAAA/pA0AAAAAAAAB6AMAABwAAAAGgABVBPneP/o+OJrE9uo/AAAAP7QNAAAAAAAAAekDAAAcAAAAJh61+mwn3z+ylq8ntBPrPwAAAD+0DQAAAAAAAAHqAwAAHAAAAIyHLWldRt8/spavJ7QT6z8AAAA/tA0AAAAAAAAB6wMAABwAAABgWh5GPoTfP7KWrye0E+s/AAAAP7QNAAAAAAAAAewDAAAcAAAAxsOWtC6j3z+ylq8ntBPrPwAAAD/DDQAAAAAAAAHtAwAAHAAAAJiWh5EP4d8/spavJ7QT6z8AAAA/ww0AAAAAAAAB7gMAABwAAABcGp4bvAfgP7KWrye0E+s/AAAAP9MNAAAAAAAAAe8DAAAcAAAAD0/aUjQX4D+ylq8ntBPrPwAAAD/TDQAAAAAAAAHwAwAAHAAAAB6etKVoLuA/spavJ7QT6z8AAAA/4w0AAAAAAAAB8QMAABwAAADS0vDc4D3gP7KWrye0E+s/AAAAP+MNAAAAAAAAAfIDAAAcAAAAhwctFFlN4D+ylq8ntBPrPwAAAD/yDQAAAAAAAAHzAwAAHAAAADs8aUvRXOA/spavJ7QT6z8AAAA/8g0AAAAAAAAB9AMAABwAAADvcKWCSWzgP7KWrye0E+s/AAAAPwIOAAAAAAAAAfUDAAAcAAAA/r9/1X2D4D+ylq8ntBPrPwAAAD8CDgAAAAAAAAH2AwAAHAAAAAwPWiiymuA/spavJ7QT6z8AAAA/EQ4AAAAAAAAB9wMAABwAAAB2eNKWorngP7KWrye0E+s/AAAAPxEOAAAAAAAAAfgDAAAcAAAA3+FKBZPY4D+ylq8ntBPrPwAAAD8RDgAAAAAAAAH5AwAAHAAAAO0wJVjH7+A/spavJ7QT6z8AAAA/IQ4AAAAAAAAB+gMAABwAAACvtDvicxbhP7KWrye0E+s/AAAAPyEOAAAAAAAAAfsDAAAcAAAAzVLwh9xE4T/6PjiaxPbqPwAAAD8xDgAAAAAAAAH8AwAAHAAAAJDWBhKJa+E/+j44msT26j8AAAA/MQ4AAAAAAAAB/QMAABwAAACtdLu38ZnhP3qPSX/lvOo/AAAAP0AOAAAAAAAAAf4DAAAcAAAA2GFKsI7f4T++N9Lx9Z/qPwAAAD9QDgAAAAAAAAH/AwAAHAAAAELLwh5//uE/AuBaZAaD6j8AAAA/UA4AAAAAAAABAAQAABwAAACqNDuNbx3iP0KI49YWZuo/AAAAP2AOAAAAAAAAAQEEAAAcAAAA1yHKhQxj4j8KgX0uSA/qPwAAAD9gDgAAAAAAAAECBAAAHAAAAJml4A+5ieI/jtGOE2nV6T8AAAA/bw4AAAAAAAABAwQAABwAAADDkm8IVs/iP1bKKGuafuk/AAAAP28OAAAAAAAAAQQEAAAcAAAALvzndkbu4j+WcrHdqmHpPwAAAD9/DgAAAAAAAAEFBAAAHAAAAFrpdm/jM+M/HsPCwssn6T8AAAA/fw4AAAAAAAABBgQAABwAAADCUu/d01LjP1prSzXcCuk/AAAAP44OAAAAAAAAAQcEAAAcAAAA3/CjgzyB4z9aa0s13ArpPwAAAD+ODgAAAAAAAAEIBAAAHAAAAKN0ug3pp+M/WmtLNdwK6T8AAAA/ng4AAAAAAAABCQQAABwAAABzR6vqyeXjP1prSzXcCuk/AAAAP54OAAAAAAAAAQoEAAAcAAAAQ9obnSin5D+O0Y4TadXpPwAAAD+uDgAAAAAAAAELBAAAHAAAADFLwR9yE+U/Qojj1hZm6j8AAAA/rg4AAAAAAAABDAQAABwAAACpAxThlknlPz7nwAzV2eo/AAAAP70OAAAAAAAAAQ0EAAAcAAAAH7xmort/5T8yRp5Ck03rPwAAAD+9DgAAAAAAAAEOBAAAHAAAAJZ0uWPgteU/JqV7eFHB6z8AAAA/0w4AAAAAAAABDwQAABwAAAC0Em4JSeTlP5qzR8nubuw/AAAAP9MOAAAAAAAAARAEAAAcAAAAeJaEk/UK5j9SapyMnP/sPwAAAD/jDgAAAAAAAAERBAAAHAAAAP2dsadOWOY/gi+9oOc97j8AAAA/4w4AAAAAAAABEgQAABwAAAB1VgRpc47mP2rtdwxkJe8/AAAAP/IOAAAAAAAAARMEAAAcAAAAhKXeu6el5j9q7XcMZCXvPwAAAD9/EQAAAAAAAAEUBAAAHAAAADfaGvMfteY/MuYRZJXO7j8AAAA/fxEAAAAAAAABFQQAABwAAADtDlcqmMTmP3KOmtalse4/AAAAP38RAAAAAAAAARYEAAAcAAAAokOTYRDU5j+6NiNJtpTuPwAAAD+PEQAAAAAAAAEXBAAAHAAAAPpdMX3M2+Y/ujYjSbaU7j8AAAA/jxEAAAAAAAABGAQAABwAAACwkm20ROvmP7o2I0m2lO4/AAAAP58RAAAAAAAAARkEAAAcAAAACa0L0ADz5j+6NiNJtpTuPwAAAD+fEQAAAAAAAAEaBAAAHAAAAL7hRwd5Auc/9t6ru8Z37j8AAAA/rhEAAAAAAAABGwQAABwAAAAY/OUiNQrnP/beq7vGd+4/AAAAP64RAAAAAAAAARwEAAAcAAAAzTAiWq0Z5z/23qu7xnfuPwAAAD++EQAAAAAAAAEdBAAAHAAAADWamsidOOc/Poc0Ltda7j8AAAA/vhEAAAAAAAABHgQAABwAAABF6XQb0k/nPz6HNC7XWu4/AAAAP84RAAAAAAAAAR8EAAAcAAAA+R2xUkpf5z8+hzQu11ruPwAAAD/OEQAAAAAAAAEgBAAAHAAAAKxS7YnCbuc/gi+9oOc97j8AAAA/3REAAAAAAAABIQQAABwAAAC7ocfc9oXnP4IvvaDnPe4/AAAAP90RAAAAAAAAASIEAAAcAAAAcNYDFG+V5z+CL72g5z3uPwAAAD/tEQAAAAAAAAEjBAAAHAAAACQLQEvnpOc/gi+9oOc97j8AAAA/7REAAAAAAAABJAQAABwAAACOdLi518PnP4IvvaDnPe4/AAAAP/wRAAAAAAAAASUEAAAcAAAAmsOSDAzb5z+CL72g5z3uPwAAAD/8EQAAAAAAAAEmBAAAHAAAAPXdMCjI4uc/gi+9oOc97j8AAAA/DBIAAAAAAAABJwQAABwAAACqEm1fQPLnP7rXRRP4IO4/AAAAPwwSAAAAAAAAASgEAAAcAAAAXkeplrgB6D8CgM6FCATuPwAAAD8cEgAAAAAAAAEpBAAAHAAAALlhR7J0Ceg/AoDOhQgE7j8AAAA/HBIAAAAAAAABKgQAABwAAADHsCEFqSDoPwKAzoUIBO4/AAAAPysSAAAAAAAAASsEAAAcAAAAfOVdPCEw6D8CgM6FCATuPwAAAD8rEgAAAAAAAAEsBAAAHAAAANb/+1fdN+g/AoDOhQgE7j8AAAA/OxIAAAAAAAABLQQAABwAAACLNDiPVUfoP0YoV/gY5+0/AAAAPzsSAAAAAAAAAS4EAAAcAAAA5U7WqhFP6D9GKFf4GOftPwAAAD9LEgAAAAAAAAEvBAAAHAAAAFwHKWw2heg/htDfainK7T8AAAA/SxIAAAAAAAABMAQAABwAAABqVgO/apzoP4bQ32opyu0/AAAAP1oSAAAAAAAAATEEAAAcAAAAlUOStwfi6D/KeGjdOa3tPwAAAD9aEgAAAAAAAAEyBAAAHAAAAKWSbAo8+eg/ynho3Tmt7T8AAAA/ahIAAAAAAAABMwQAABwAAABoFoOU6B/pP8p4aN05re0/AAAAP2oSAAAAAAAAATQEAAAcAAAAd2Vd5xw36T/KeGjdOa3tPwAAAD95EgAAAAAAAAE1BAAAHAAAACuamR6VRuk/ynho3Tmt7T8AAAA/eRIAAAAAAAABNgQAABwAAAA66XNxyV3pP8p4aN05re0/AAAAP4kSAAAAAAAAATcEAAAcAAAASThOxP106T/KeGjdOa3tPwAAAD+JEgAAAAAAAAE4BAAAHAAAAPxsivt1hOk/CiHxT0qQ7T8AAAA/mRIAAAAAAAABOQQAABwAAACwocYy7pPpPwoh8U9KkO0/AAAAP5kSAAAAAAAAAToEAAAcAAAAZdYCamaj6T9OyXnCWnPtPwAAAD+oEgAAAAAAAAE7BAAAHAAAAM8/e9hWwuk/jnECNWtW7T8AAAA/qBIAAAAAAAABPAQAABwAAACDdLcPz9HpP45xAjVrVu0/AAAAP6gSAAAAAAAAAT0EAAAcAAAANqnzRkfh6T/WGYunezntPwAAAD+4EgAAAAAAAAE+BAAAHAAAAEX4zZl7+Ok/1hmLp3s57T8AAAA/uBIAAAAAAAABPwQAABwAAAAIfOQjKB/qPw7CExqMHO0/AAAAP8gSAAAAAAAAAUAEAAAcAAAAcOVckhg+6j+aEiX/rOLsPwAAAD/IEgAAAAAAAAFBBAAAHAAAAH40N+VMVeo/mhIl/6zi7D8AAAA/1xIAAAAAAAABQgQAABwAAAD47ImmcYvqP9a6rXG9xew/AAAAP9cSAAAAAAAAAUMEAAAcAAAAUgcowi2T6j/Wuq1xvcXsPwAAAD/tEgAAAAAAAAFEBAAAHAAAALlwoDAesuo/Xgu/Vt6L7D8AAAA/7RIAAAAAAAABRQQAABwAAADWDlXWhuDqP14Lv1bei+w/AAAAP/wSAAAAAAAAAUYEAAAcAAAAikORDf/v6j9eC79W3ovsPwAAAD/8EgAAAAAAAAFHBAAAHAAAAEB4zUR3/+o/mrNHye5u7D8AAAA/DBMAAAAAAAABSAQAABwAAABPx6eXqxbrP5qzR8nubuw/AAAAPwwTAAAAAAAAAUkEAAAcAAAAA/zjziMm6z+as0fJ7m7sPwAAAD8cEwAAAAAAAAFKBAAAHAAAAF4WgurfLes/mrNHye5u7D8AAAA/HBMAAAAAAAABSwQAABwAAAAQS74hWD3rP+Jb0Dv/Uew/AAAAPysTAAAAAAAAAUwEAAAcAAAAxn/6WNBM6z/iW9A7/1HsPwAAAD8rEwAAAAAAAAFNBAAAHAAAANPO1KsEZOs/JgRZrg817D8AAAA/OxMAAAAAAAABTgQAABwAAACJAxHjfHPrPyYEWa4PNew/AAAAPzsTAAAAAAAAAU8EAAAcAAAAmFLrNbGK6z8mBFmuDzXsPwAAAD9LEwAAAAAAAAFQBAAAHAAAAAG8Y6Shqes/JgRZrg817D8AAAA/SxMAAAAAAAABUQQAABwAAABnJdwSksjrPyYEWa4PNew/AAAAP1oTAAAAAAAAAVIEAAAcAAAAd3S2Zcbf6z8mBFmuDzXsPwAAAD9aEwAAAAAAAAFTBAAAHAAAAIfDkLj69us/JgRZrg817D8AAAA/ahMAAAAAAAABVAQAABwAAABJR6dCpx3sP2Ks4SAgGOw/AAAAP2oTAAAAAAAAAVUEAAAcAAAA/XvjeR8t7D9irOEgIBjsPwAAAD95EwAAAAAAAAFWBAAAHAAAAA3LvcxTROw/plRqkzD76z8AAAA/eRMAAAAAAAABVwQAABwAAADNTtRWAGvsP6ZUapMw++s/AAAAP4kTAAAAAAAAAVgEAAAcAAAAg4MQjnh67D+mVGqTMPvrPwAAAD+JEwAAAAAAAAFZBAAAHAAAAJPS6uCskew/JqV7eFHB6z8AAAA/iRMAAAAAAAABWgQAABwAAABHBycYJaHsP25NBOthpOs/AAAAP5kTAAAAAAAAAVsEAAAcAAAAB4s9otHH7D9uTQTrYaTrPwAAAD+ZEwAAAAAAAAFcBAAAHAAAAGWl272Nz+w/bk0E62Gk6z8AAAA/qBMAAAAAAAABXQQAABwAAADprAjS5hztP7L1jF1yh+s/AAAAP7gTAAAAAAAAAV4EAAAcAAAA+fviJBs07T+y9YxdcofrPwAAAD+4EwAAAAAAAAFfBAAAHAAAAAdLvXdPS+0/svWMXXKH6z8AAAA/yBMAAAAAAAABYAQAABwAAAATmpfKg2LtP7L1jF1yh+s/AAAAP8gTAAAAAAAAAWEEAAAcAAAAJelxHbh57T+y9YxdcofrPwAAAD/XEwAAAAAAAAFiBAAAHAAAANkdrlQwie0/svWMXXKH6z8AAAA/1xMAAAAAAAABYwQAABwAAACNUuqLqJjtP7L1jF1yh+s/AAAAP+cTAAAAAAAAAWQEAAAcAAAAT9YAFlW/7T/ynRXQgmrrPwAAAD/nEwAAAAAAAAFlBAAAHAAAAAULPU3Nzu0/8p0V0IJq6z8AAAA/5xMAAAAAAAABZgQAABwAAAATWhegAebtP/KdFdCCaus/AAAAP/YTAAAAAAAAAWcEAAAcAAAAx45T13n17T967ia1ozDrPwAAAD8GFAAAAAAAAAFoBAAAHAAAANXdLSquDO4/eu4mtaMw6z8AAAA/BhQAAAAAAAABaQQAABwAAACLEmphJhzuP7KWrye0E+s/AAAAPwYUAAAAAAAAAWoEAAAcAAAAP0emmJ4r7j/6PjiaxPbqPwAAAD8WFAAAAAAAAAFrBAAAHAAAAPF74s8WO+4/+j44msT26j8AAAA/FhQAAAAAAAABbAQAABwAAABNloDr0kLuP/o+OJrE9uo/AAAAPyUUAAAAAAAAAW0EAAAcAAAAW+VaPgda7j/6PjiaxPbqPwAAAD8lFAAAAAAAAAFuBAAAHAAAABEal3V/ae4/+j44msT26j8AAAA/NRQAAAAAAAABbwQAABwAAADFTtOs93juP/o+OJrE9uo/AAAAPzUUAAAAAAAAAXAEAAAcAAAAeYMP5G+I7j/6PjiaxPbqPwAAAD9FFAAAAAAAAAFxBAAAHAAAAIfS6Takn+4/PufADNXZ6j8AAAA/RRQAAAAAAAABcgQAABwAAACXIcSJ2LbuPz7nwAzV2eo/AAAAP1QUAAAAAAAAAXMEAAAcAAAASVYAwVDG7j8+58AM1dnqPwAAAD9UFAAAAAAAAAF0BAAAHAAAAFml2hOF3e4/eo9Jf+W86j8AAAA/ZBQAAAAAAAABdQQAABwAAAAdKfGdMQTvP7430vH1n+o/AAAAP2QUAAAAAAAAAXYEAAAcAAAAK3jL8GUb7z++N9Lx9Z/qPwAAAD9zFAAAAAAAAAF3BAAAHAAAAJHhQ19WOu8/AuBaZAaD6j8AAAA/cxQAAAAAAAABeAQAABwAAACxf/gEv2jvP4YwbEknSeo/AAAAP4MUAAAAAAAAAXkEAAAcAAAAZbQ0PDd47z+GMGxJJ0nqPwAAAD+DFAAAAAAAAAF6BAAAHAAAABnpcHOvh+8/ytj0uzcs6j8AAAA/kxQAAAAAAAABewQAABwAAAAnOEvG457vP8rY9Ls3LOo/AAAAP5MUAAAAAAAAAXwEAAAcAAAAg1Lp4Z+m7z/K2PS7NyzqPwAAAD+iFAAAAAAAAAF9BAAAHAAAANtsh/1bru8/ytj0uzcs6j8AAAA/ohQAAAAAAAABfgQAABwAAAA3hyUZGLbvPwqBfS5ID+o/AAAAP7IUAAAAAAAAAX8EAAAcAAAAkaHDNNS97z8KgX0uSA/qPwAAAD/CFAAAAAAAAAGABAAAHAAAAOm7YVCQxe8/CoF9LkgP6j8AAAA/0RQAAAAAAAA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04|5.533001|2.359001|4.3989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7415|recordLength=57492|start=0|end=57415|audioFormat={00001610-0000-0010-8000-00AA00389B71}|audioRate=44100|muted=false|volume=0.8|fadeIn=0|fadeOut=0|videoFormat={34363248-0000-0010-8000-00AA00389B71}|videoRate=15|videoWidth=256|videoHeight=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QAAAAJAAAABwMAAAAAAQAAAAQAAAAECUlua0F0b21WMQIAAAAJBAAAAAkFAAAACQYAAAAJBwAAAAUEAAAAC1BlblN0cm9rZVYxBAAAAApBdHRyaWJ1dGVzBVRyYWNlCVN0YXJ0VGltZQRUeXBlBAQABA9QZW5BdHRyaWJ1dGVzVjECAAAACklua1RyYWNlVjECAAAAEAxBY3Rpb25UeXBlVjECAAAAAgAAAAkIAAAACQkAAAAwLQAAAAAAAAX2////DEFjdGlvblR5cGVWMQEAAAAHdmFsdWVfXwAIAgAAAAAAAAABBQAAAAQAAAAJCwAAAAkMAAAACUEAAAAAAAAB8/////b///8AAAAAAQYAAAAEAAAACQ4AAAAJDwAAAKRyAAAAAAAAAfD////2////AAAAAAEHAAAABAAAAAkRAAAACRIAAABlgAAAAAAAAAHt////9v///wAAAAAFCAAAAA9QZW5BdHRyaWJ1dGVzVjEKAAAAB19jb2xvckEHX2NvbG9yUgdfY29sb3JHB19jb2xvckIKRml0VG9DdXJ2ZQZIZWlnaHQOSWdub3JlUHJlc3N1cmUNSXNIaWdobGlnaHRlcgVTaGFwZQVXaWR0aAAAAAAAAAAABAACAgICAQYBAQxCcnVzaFNoYXBlVjECAAAABgIAAAD/cDCgAAAAAAAAACJAAAAF7P///wxCcnVzaFNoYXBlVjEBAAAAB3ZhbHVlX18ACAIAAAABAAAAAAAAAAAAIkAFCQAAAApJbmtUcmFjZVYxAwAAAA1MaXN0YDErX2l0ZW1zDExpc3RgMStfc2l6ZQ9MaXN0YDErX3ZlcnNpb24EAAAYU2hhcmVkLklua2luZy5JbmtQb2ludFtdAgAAAAgIAgAAAAkVAAAAJgEAACYBAAABCwAAAAgAAAD/cDCgAAAAAAAAACJAAAAB6v///+z///8BAAAAAAAAAAAAIkABDAAAAAkAAAAJFwAAAOUAAADlAAAAAQ4AAAAIAAAA/wAA/wAAAAAAAAAiQAAAAej////s////AQAAAAAAAAAAACJAAQ8AAAAJAAAACRkAAADqAAAA6gAAAAERAAAACAAAAP8AAP8AAAAAAAAAIkAAAAHm////7P///wEAAAAAAAAAAAAiQAESAAAACQAAAAkbAAAAfAAAAHwAAAAHFQAAAAABAAAAAAIAAAQKSW5rUG9pbnRWMQI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/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N2gcXAAAAAAEAAAAAAQAABApJbmtQb2ludFYxAgA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+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+AEAAAn5AQAACfoBAAAJ+wEAAAn8AQAACf0BAAAJ/gEAAAn/AQAACQACAAAJAQIAAAkCAgAACQMCAAAJBAIAAAkFAgAACQYCAAAJBwIAAAkIAgAACQkCAAAJCgIAAAkLAgAACQwCAAAJDQIAAAkOAgAACQ8CAAAJEAIAAAkRAgAACRICAAAJEwIAAAkUAgAACRUCAAAJFgIAAAkXAgAACRgCAAAJGQIAAAkaAgAACRsCAAAJHAIAAAkdAgAACR4CAAAJHwIAAAkgAgAACSECAAAJIgIAAAkjAgAACSQCAAAJJQIAAAkmAgAADRsHGQAAAAABAAAAAAEAAAQKSW5rUG9pbnRWMQIA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/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+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+QIAAAn6AgAACfsCAAAJ/AIAAAn9AgAACf4CAAAJ/wIAAAkAAwAACQEDAAAJAgMAAAkDAwAACQQDAAAJBQMAAAkGAwAACQcDAAAJCAMAAAkJAwAACQoDAAAJCwMAAAkMAwAACQ0DAAAJDgMAAAkPAwAACRADAAANFgcbAAAAAAEAAACAAAAABApJbmtQb2ludFYxAgA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+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DQQFHAAAAApJbmtQb2ludFYxBAAAAAFYAVkOUHJlc3N1cmVGYWN0b3IJVGltZVN0YW1wAAAAAAYGCxACAAAAQPqh2bEPiT/wd1IcDIu7PwAAAD8AAAAAAAAAAAEdAAAAHAAAAGBjLJCh/Ys/8HdSHAyLuz8AAAA/AAAAAAAAAAABHgAAABwAAADYmqB+wOyQP/B3UhwMi7s/AAAAP40AAAAAAAAAAR8AAAAcAAAAoKH6xpc/mD/wd1IcDIu7PwAAAD+cAAAAAAAAAAEgAAAAHAAAALAKhX2HLZs/8HdSHAyLuz8AAAA/nAAAAAAAAAABIQAAABwAAADgcw80dxueP/B3UhwMi7s/AAAAP6wAAAAAAAAAASIAAAAcAAAAeO5MdbOEoD/wd1IcDIu7PwAAAD+sAAAAAAAAAAEjAAAAHAAAAOjxeRkfLqQ/8HdSHAyLuz8AAAA/rAAAAAAAAAABJAAAABwAAAAgjBwHm+mkP/B3UhwMi7s/AAAAP7sAAAAAAAAAASUAAAAcAAAASPWmvYrXpz/wd1IcDIu7PwAAAD/LAAAAAAAAAAEmAAAAHAAAAPiSdk9yPKw/kAFEQCiLuj8AAAA/ywAAAAAAAAABJwAAABwAAADQYV4Y5m6uP5ABREAoi7o/AAAAP9sAAAAAAAAAASgAAAAcAAAAdGV052qusD+QAURAKIu6PwAAAD/bAAAAAAAAAAEpAAAAHAAAAASaucJiJbI/kAFEQCiLuj8AAAA/6gAAAAAAAAABKgAAABwAAABQNFyw3uCyP5ABREAoi7o/AAAAP+oAAAAAAAAAASsAAAAcAAAAtBvQlBj6sz+QAURAKIu6PwAAAD/6AAAAAAAAAAEsAAAAHAAAAAC2coKUtbQ/kAFEQCiLuj8AAAA/+gAAAAAAAAABLQAAABwAAABoneZmzs61P5ABREAoi7o/AAAAPwoBAAAAAAAAAS4AAAAcAAAAsDeJVEqKtj+QAURAKIu6PwAAAD8KAQAAAAAAAAEvAAAAHAAAAPjRK0LGRbc/kAFEQCiLuj8AAAA/GQEAAAAAAAABMAAAABwAAABEbM4vQgG4P5ABREAoi7o/AAAAPxkBAAAAAAAAATEAAAAcAAAArFNCFHwauT+QAURAKIu6PwAAAD8pAQAAAAAAAAEyAAAAHAAAADyIh+9zkbo/kAFEQCiLuj8AAAA/KQEAAAAAAAABMwAAABwAAACob/vTraq7P5ABREAoi7o/AAAAPykBAAAAAAAAATQAAAAcAAAA8AmewSlmvD+QAURAKIu6PwAAAD84AQAAAAAAAAE1AAAAHAAAAFjxEaZjf70/kAFEQCiLuj8AAAA/SAEAAAAAAAABNgAAABwAAADI2IWKnZi+P5ABREAoi7o/AAAAP0gBAAAAAAAAATcAAAAcAAAACHMoeBlUvz+QAURAKIu6PwAAAD9IAQAAAAAAAAE4AAAAHAAAANDTtqmIZcA/kAFEQCiLuj8AAAA/WAEAAAAAAAABOQAAABwAAAAWblmXBCHBP5ABREAoi7o/AAAAP1gBAAAAAAAAAToAAAAcAAAAPLsqjsJ+wT+QAURAKIu6PwAAAD9nAQAAAAAAAAE7AAAAHAAAAF4I/ISA3ME/kAFEQCiLuj8AAAA/ZwEAAAAAAAABPAAAABwAAAA6SQdu28bCP5ABREAoi7o/AAAAP3cBAAAAAAAAAT0AAAAcAAAAWpbYZJkkwz+QAURAKIu6PwAAAD+HAQAAAAAAAAE+AAAAHAAAAH7jqVtXgsM/kAFEQCiLuj8AAAA/lgEAAAAAAAABPwAAABwAAAASihJXNrHDP5ABREAoi7o/AAAAP5YBAAAAAAAAAUAAAAAcAAAANNfjTfQOxD+QAURAKIu6PwAAAD+mAQAAAAAAAAFBAAAAHAAAAFgktUSybMQ/kAFEQCiLuj8AAAA/pgEAAAAAAAABQgAAABwAAADqyh1AkZvEP5ABREAoi7o/AAAAP7UBAAAAAAAAAUMAAAAcAAAAfHGGO3DKxD+QAURAKIu6PwAAAD+1AQAAAAAAAAFEAAAAHAAAAKC+VzIuKMU/kAFEQCiLuj8AAAA/uQEAAAAAAAABRQAAABwAAADqWPofquPFP5ABREAoi7o/AAAAP8kBAAAAAAAAAUYAAAAcAAAAoEw0Ekdwxj+QAURAKIu6PwAAAD/JAQAAAAAAAAFHAAAAHAAAAMCZBQkFzsY/kAFEQCiLuj8AAAA/2QEAAAAAAAABSAAAABwAAAB2jT/7oVrHP5ABREAoi7o/AAAAP9kBAAAAAAAAAUkAAAAcAAAAwCfi6B0WyD+QAURAKIu6PwAAAD/oAQAAAAAAAAFKAAAAHAAAAAjChNaZ0cg/kAFEQCiLuj8AAAA/6AEAAAAAAAABSwAAABwAAAC+tb7INl7JP5ABREAoi7o/AAAAP/gBAAAAAAAAAUwAAAAcAAAABlBhtrIZyj+QAURAKIu6PwAAAD/4AQAAAAAAAAFNAAAAHAAAACadMq1wd8o/kAFEQCiLuj8AAAA/+AEAAAAAAAABTgAAABwAAABO6gOkLtXKP5ABREAoi7o/AAAAPwgCAAAAAAAAAU8AAAAcAAAAbjfVmuwyyz8AizVkRIu5PwAAAD8XAgAAAAAAAAFQAAAAHAAAACQrD42Jv8s/AIs1ZESLuT8AAAA/JwIAAAAAAAABUQAAABwAAAC40XeIaO7LPwCLNWREi7k/AAAAPycCAAAAAAAAAVIAAAAcAAAA3B5JfyZMzD8AizVkRIu5PwAAAD8nAgAAAAAAAAFTAAAAHAAAAG7FsXoFe8w/AIs1ZESLuT8AAAA/JwIAAAAAAAABVAAAABwAAAAAbBp25KnMPwCLNWREi7k/AAAAPzYCAAAAAAAAAVUAAAAcAAAAjhKDccPYzD8AizVkRIu5PwAAAD9lAgAAAAAAAAFWAAAAHAAAALZfVGiBNs0/AIs1ZESLuT8AAAA/ZQIAAAAAAAABVwAAABwAAABEBr1jYGXNPwCLNWREi7k/AAAAP3UCAAAAAAAAAVgAAAAcAAAAbFOOWh7DzT8AizVkRIu5PwAAAD+rBAAAAAAAAAFZAAAAHAAAAP759lX98c0/AIs1ZESLuT8AAAA/qwQAAAAAAAABWgAAABwAAACQoF9R3CDOPwCLNWREi7k/AAAAP7sEAAAAAAAAAVsAAAAcAAAAsu0wSJp+zj9wFCeIYIu4PwAAAD+7BAAAAAAAAAFcAAAAHAAAANY6Aj9Y3M4/cBQniGCLuD8AAAA/uwQAAAAAAAABXQAAABwAAAD6h9M1FjrPP+CdGKx8i7c/AAAAP8oEAAAAAAAAAV4AAAAcAAAAHNWkLNSXzz/gnRisfIu3PwAAAD/KBAAAAAAAAAFfAAAAHAAAAEIidiOS9c8/0LD787SLtT8AAAA/2gQAAAAAAAABYAAAABwAAACztyMNqCnQP9Cw+/O0i7U/AAAAP9oEAAAAAAAAAWEAAAAcAAAAjrFAhvZv0D/QsPvztIu1PwAAAD/qBAAAAAAAAAFiAAAAHAAAAB5YqYHVntA/0LD787SLtT8AAAA/6gQAAAAAAAABYwAAABwAAACy/hF9tM3QP9Cw+/O0i7U/AAAAP/kEAAAAAAAAAWQAAAAcAAAARKV6eJP80D/QsPvztIu1PwAAAD/5BAAAAAAAAAFlAAAAHAAAAPqYtGowidE/0LD787SLtT8AAAA/CQUAAAAAAAABZgAAABwAAACKPx1mD7jRP9Cw+/O0i7U/AAAAPwkFAAAAAAAAAWcAAAAcAAAAZjk6313+0T/QsPvztIu1PwAAAD8YBQAAAAAAAAFoAAAAHAAAAEAzV1isRNI/0LD787SLtT8AAAA/GAUAAAAAAAABaQAAABwAAABkgChPaqLSP9Cw+/O0i7U/AAAAPygFAAAAAAAAAWoAAAAcAAAA9iaRSknR0j/QsPvztIu1PwAAAD8oBQAAAAAAAAFrAAAAHAAAAEB6Rci46NI/0LD787SLtT8AAAA/OAUAAAAAAAABbAAAABwAAABkxxa/dkbTP9Cw+/O0i7U/AAAAP0cFAAAAAAAAAW0AAAAcAAAA9m1/ulV10z/QsPvztIu1PwAAAD9HBQAAAAAAAAFuAAAAHAAAAIgU6LU0pNM/cDrtF9GLtD8AAAA/RwUAAAAAAAABbwAAABwAAADSZ5wzpLvTP3A67RfRi7Q/AAAAP1cFAAAAAAAAAXAAAAAcAAAAGLtQsRPT0z/gw9477YuzPwAAAD9nBQAAAAAAAAFxAAAAHAAAAPK0bSpiGdQ/4MPeO+2Lsz8AAAA/dgUAAAAAAAABcgAAABwAAACGW9YlQUjUPzBN0F8JjLI/AAAAP3YFAAAAAAAAAXMAAAAcAAAAzq6Ko7Bf1D8wTdBfCYyyPwAAAD+GBQAAAAAAAAF0AAAAHAAAABgCPyEgd9Q/ME3QXwmMsj8AAAA/hgUAAAAAAAABdQAAABwAAACoqKcc/6XUP9DWwYMljLE/AAAAP5UFAAAAAAAAAXYAAAAcAAAAPE8QGN7U1D9AYLOnQYywPwAAAD+VBQAAAAAAAAF3AAAAHAAAABZJLZEsG9U/QGCzp0GMsD8AAAA/pQUAAAAAAAABeAAAABwAAACo75WMC0rVP0Bgs6dBjLA/AAAAP6UFAAAAAAAAAXkAAAAcAAAAOpb+h+p41T9AYLOnQYywPwAAAD+1BQAAAAAAAAF6AAAAHAAAAMw8Z4PJp9U/QGCzp0GMsD8AAAA/tQUAAAAAAAABewAAABwAAACoNoT8F+7VP0Bgs6dBjLA/AAAAP7UFAAAAAAAAAXwAAAAcAAAAON3s9/Yc1j9AYLOnQYywPwAAAD/EBQAAAAAAAAF9AAAAHAAAAMqDVfPVS9Y/QGCzp0GMsD8AAAA/yQUAAAAAAAABfgAAABwAAABcKr7utHrWP2DTSZe7GK8/AAAAP9kFAAAAAAAAAX8AAAAcAAAA7tAm6pOp1j9g00mXuxivPwAAAD/ZBQAAAAAAAAGAAAAAHAAAAMrKQ2Pi79Y/YNNJl7sYrz8AAAA/6QUAAAAAAAABgQAAABwAAABacaxewR7XP0DmLN/zGK0/AAAAP+kFAAAAAAAAAYIAAAAcAAAA7hcVWqBN1z9A5izf8xitPwAAAD/4BQAAAAAAAAGDAAAAHAAAAIC+fVV/fNc/QPkPJywZqz8AAAA/+AUAAAAAAAABhAAAABwAAADKETLT7pPXP0D5DycsGas/AAAAPwgGAAAAAAAAAYUAAAAcAAAAogtPTD3a1z9gH9a2nBmnPwAAAD8IBgAAAAAAAAGGAAAAHAAAAOxeA8qs8dc/YB/WtpwZpz8AAAA/FwYAAAAAAAABhwAAABwAAAA0srdHHAnYP2Af1racGac/AAAAPxcGAAAAAAAAAYgAAAAcAAAAgAVsxYsg2D9gH9a2nBmnPwAAAD8nBgAAAAAAAAGJAAAAHAAAAA6s1MBqT9g/YB/WtpwZpz8AAAA/JwYAAAAAAAABigAAABwAAADqpfE5uZXYP2Af1racGac/AAAAPzcGAAAAAAAAAYsAAAAcAAAAfkxaNZjE2D9gH9a2nBmnPwAAAD83BgAAAAAAAAGMAAAAHAAAABLzwjB389g/YB/WtpwZpz8AAAA/RgYAAAAAAAABjQAAABwAAACgmSssViLZP2Af1racGac/AAAAP0YGAAAAAAAAAY4AAAAcAAAA7OzfqcU52T9gH9a2nBmnPwAAAD9WBgAAAAAAAAGPAAAAHAAAAAw6saCDl9k/YB/WtpwZpz8AAAA/VgYAAAAAAAABkAAAABwAAACi4BmcYsbZP2Af1racGac/AAAAP2YGAAAAAAAAAZEAAAAcAAAAMoeCl0H12T8gDPNuZBmpPwAAAD9mBgAAAAAAAAGSAAAAHAAAAMQt65IgJNo/IAzzbmQZqT8AAAA/dQYAAAAAAAABkwAAABwAAACeJwgMb2raPyAM825kGak/AAAAP3UGAAAAAAAAAZQAAAAcAAAAMs5wB06Z2j8gDPNuZBmpPwAAAD+FBgAAAAAAAAGVAAAAHAAAAMJ02QItyNo/IAzzbmQZqT8AAAA/hQYAAAAAAAABlgAAABwAAAAMyI2AnN/aPyAM825kGak/AAAAP4UGAAAAAAAAAZcAAAAcAAAAVBtC/gv32j8gDPNuZBmpPwAAAD+UBgAAAAAAAAGYAAAAHAAAAHZoE/XJVNs/IAzzbmQZqT8AAAA/lAYAAAAAAAABmQAAABwAAADCu8dyOWzbPyAM825kGak/AAAAP6QGAAAAAAAAAZoAAAAcAAAACg988KiD2z8gDPNuZBmpPwAAAD+0BgAAAAAAAAGbAAAAHAAAAFRiMG4Ym9s/IAzzbmQZqT8AAAA/tAYAAAAAAAABnAAAABwAAADmCJlp98nbPyAM825kGak/AAAAP7QGAAAAAAAAAZ0AAAAcAAAAMFxN52bh2z8gDPNuZBmpPwAAAD/DBgAAAAAAAAGeAAAAHAAAAHivAWXW+Ns/IAzzbmQZqT8AAAA/wwYAAAAAAAABnwAAABwAAAAIVmpgtSfcP0D5DycsGas/AAAAP9MGAAAAAAAAAaAAAAAcAAAAVKke3iQ/3D9A+Q8nLBmrPwAAAD/TBgAAAAAAAAGhAAAAHAAAAORPh9kDbtw/QPkPJywZqz8AAAA/4wYAAAAAAAABogAAABwAAAB09u/U4pzcP0DmLN/zGK0/AAAAP+MGAAAAAAAAAaMAAAAcAAAACJ1Y0MHL3D9AYLOnQYywPwAAAD/yBgAAAAAAAAGkAAAAHAAAAFDwDE4x49w/QGCzp0GMsD8AAAA/ywgAAAAAAAABpQAAABwAAACaQ8HLoPrcP0Bgs6dBjLA/AAAAP8sIAAAAAAAAAaYAAAAcAAAA4pZ1SRAS3T9AYLOnQYywPwAAAD/bCAAAAAAAAAGnAAAAHAAAACzqKcd/Kd0/QGCzp0GMsD8AAAA/2wgAAAAAAAABqAAAABwAAAB0Pd5E70DdP0Bgs6dBjLA/AAAAP+oIAAAAAAAAAakAAAAcAAAAvpCSwl5Y3T9AYLOnQYywPwAAAD/qCAAAAAAAAAGqAAAAHAAAAJqKrzutnt0/QGCzp0GMsD8AAAA/6ggAAAAAAAABqwAAABwAAAAqMRg3jM3dP0Bgs6dBjLA/AAAAP/oIAAAAAAAAAawAAAAcAAAAvNeAMmv83T9AYLOnQYywPwAAAD/6CAAAAAAAAAGtAAAAHAAAAFB+6S1KK94/QGCzp0GMsD8AAAA/CQkAAAAAAAABrgAAABwAAADgJFIpKVreP0Bgs6dBjLA/AAAAPxkJAAAAAAAAAa8AAAAcAAAAuh5voneg3j9AYLOnQYywPwAAAD8ZCQAAAAAAAAGwAAAAHAAAAE7F151Wz94/QGCzp0GMsD8AAAA/GQkAAAAAAAABsQAAABwAAADga0CZNf7eP0Bgs6dBjLA/AAAAPykJAAAAAAAAAbIAAAAcAAAAcBKplBQt3z9AYLOnQYywPwAAAD8pCQAAAAAAAAGzAAAAHAAAAEwMxg1jc98/YNNJl7sYrz8AAAA/OAkAAAAAAAABtAAAABwAAADcsi4JQqLfP2DTSZe7GK8/AAAAPzgJAAAAAAAAAbUAAAAcAAAAtqxLgpDo3z9g00mXuxivPwAAAD9ICQAAAAAAAAG2AAAAHAAAAKYp2r63C+A/QOYs3/MYrT8AAAA/SAkAAAAAAAABtwAAABwAAAA20EK6ljrgP0DmLN/zGK0/AAAAP1gJAAAAAAAAAbgAAAAcAAAAgCP3NwZS4D9A5izf8xitPwAAAD9YCQAAAAAAAAG5AAAAHAAAACVN0fa9XeA/QOYs3/MYrT8AAAA/WAkAAAAAAAABugAAABwAAADJdqu1dWngP0DmLN/zGK0/AAAAP2cJAAAAAAAAAbsAAAAcAAAAEspfM+WA4D9A5izf8xitPwAAAD9nCQAAAAAAAAG8AAAAHAAAAP5G7m8MpOA/QOYs3/MYrT8AAAA/dwkAAAAAAAABvQAAABwAAABJmqLte7vgP0DmLN/zGK0/AAAAP4YJAAAAAAAAAb4AAAAcAAAAku1Wa+vS4D9A5izf8xitPwAAAD+GCQAAAAAAAAG/AAAAHAAAADYXMSqj3uA/QOYs3/MYrT8AAAA/lgkAAAAAAAABwAAAABwAAAB/auWnEvbgP0DmLN/zGK0/AAAAP5YJAAAAAAAAAcEAAAAcAAAAbedz5DkZ4T9A5izf8xitPwAAAD+mCQAAAAAAAAHCAAAAHAAAABERTqPxJOE/QOYs3/MYrT8AAAA/tQkAAAAAAAABwwAAABwAAABaZAIhYTzhP0DmLN/zGK0/AAAAP7UJAAAAAAAAAcQAAAAcAAAAobe2ntBT4T9A5izf8xitPwAAAD+1CQAAAAAAAAHFAAAAHAAAAOwKaxxAa+E/QOYs3/MYrT8AAAA/tQkAAAAAAAABxgAAABwAAADZh/lYZ47hP0DmLN/zGK0/AAAAP8UJAAAAAAAAAccAAAAcAAAAItut1tal4T9A5izf8xitPwAAAD/FCQAAAAAAAAHIAAAAHAAAAGouYlRGveE/QOYs3/MYrT8AAAA/1QkAAAAAAAAByQAAABwAAABZq/CQbeDhP0D5DycsGas/AAAAP9UJAAAAAAAAAcoAAAAcAAAARih/zZQD4j9A+Q8nLBmrPwAAAD/aCQAAAAAAAAHLAAAAHAAAAI97M0sEG+I/QPkPJywZqz8AAAA/2gkAAAAAAAABzAAAABwAAADYzufIczLiP0D5DycsGas/AAAAP+oJAAAAAAAAAc0AAAAcAAAAISKcRuNJ4j9A+Q8nLBmrPwAAAD/qCQAAAAAAAAHOAAAAHAAAAMVLdgWbVeI/QPkPJywZqz8AAAA/+QkAAAAAAAABzwAAABwAAABqdVDEUmHiP0D5DycsGas/AAAAP/kJAAAAAAAAAdAAAAAcAAAADp8qgwpt4j9A+Q8nLBmrPwAAAD/5CQAAAAAAAAHRAAAAHAAAALPIBELCeOI/QPkPJywZqz8AAAA/CQoAAAAAAAAB0gAAABwAAABX8t4AeoTiP0D5DycsGas/AAAAPxkKAAAAAAAAAdMAAAAcAAAA/Bu5vzGQ4j9A+Q8nLBmrPwAAAD8ZCgAAAAAAAAHUAAAAHAAAAKBFk37pm+I/QPkPJywZqz8AAAA/KAoAAAAAAAAB1QAAABwAAABGb209oafiP0D5DycsGas/AAAAPygKAAAAAAAAAdYAAAAcAAAAjsIhuxC/4j9A+Q8nLBmrPwAAAD84CgAAAAAAAAHXAAAAHAAAAHs/sPc34uI/QPkPJywZqz8AAAA/SAoAAAAAAAAB2AAAABwAAADEkmR1p/niP0D5DycsGas/AAAAP0gKAAAAAAAAAdkAAAAcAAAADeYY8xYR4z9A+Q8nLBmrPwAAAD9XCgAAAAAAAAHaAAAAHAAAAFY5zXCGKOM/QPkPJywZqz8AAAA/VwoAAAAAAAAB2wAAABwAAADo3zVsZVfjP0D5DycsGas/AAAAP2cKAAAAAAAAAdwAAAAcAAAAeoaeZ0SG4z9A+Q8nLBmrPwAAAD9nCgAAAAAAAAHdAAAAHAAAAMPZUuWzneM/QPkPJywZqz8AAAA/dgoAAAAAAAAB3gAAABwAAAAMLQdjI7XjP0D5DycsGas/AAAAP3YKAAAAAAAAAd8AAAAcAAAA+amVn0rY4z9A+Q8nLBmrPwAAAD92CgAAAAAAAAHgAAAAHAAAAEL9SR267+M/QPkPJywZqz8AAAA/hgoAAAAAAAAB4QAAABwAAADmJiTccfvjP0D5DycsGas/AAAAP4YKAAAAAAAAAeIAAAAcAAAAi1D+mikH5D9A+Q8nLBmrPwAAAD+WCgAAAAAAAAHjAAAAHAAAAC962FnhEuQ/QPkPJywZqz8AAAA/lgoAAAAAAAAB5AAAABwAAADUo7IYmR7kP0D5DycsGas/AAAAP6UKAAAAAAAAAeUAAAAcAAAAZkobFHhN5D9A+Q8nLBmrPwAAAD+1CgAAAAAAAAHmAAAAHAAAAAl09dIvWeQ/QPkPJywZqz8AAAA/tQoAAAAAAAAB5wAAABwAAACvnc+R52TkP0D5DycsGas/AAAAP8UKAAAAAAAAAegAAAAcAAAAU8epUJ9w5D9A+Q8nLBmrPwAAAD/FCgAAAAAAAAHpAAAAHAAAAJwaXs4OiOQ/QPkPJywZqz8AAAA/1AoAAAAAAAAB6gAAABwAAADlbRJMfp/kP0D5DycsGas/AAAAP9QKAAAAAAAAAesAAAAcAAAAipfsCjar5D9A+Q8nLBmrPwAAAD/kCgAAAAAAAAHsAAAAHAAAANPqoIilwuQ/QPkPJywZqz8AAAA/5AoAAAAAAAAB7QAAABwAAAB3FHtHXc7kP0D5DycsGas/AAAAP/MKAAAAAAAAAe4AAAAcAAAAHT5VBhXa5D9A+Q8nLBmrPwAAAD/zCgAAAAAAAAHvAAAAHAAAAMBnL8XM5eQ/QPkPJywZqz8AAAA/AwsAAAAAAAAB8AAAABwAAABkkQmEhPHkP0D5DycsGas/AAAAPwMLAAAAAAAAAfEAAAAcAAAAUg6YwKsU5T9A+Q8nLBmrPwAAAD8TCwAAAAAAAAHyAAAAHAAAAPY3cn9jIOU/QOYs3/MYrT8AAAA/EwsAAAAAAAAB8wAAABwAAACbYUw+GyzlP0DmLN/zGK0/AAAAPyILAAAAAAAAAfQAAAAcAAAAP4sm/dI35T9A5izf8xitPwAAAD8iCwAAAAAAAAH1AAAAHAAAAOW0ALyKQ+U/QOYs3/MYrT8AAAA/MgsAAAAAAAAB9gAAABwAAAAtCLU5+lrlP0DmLN/zGK0/AAAAPzILAAAAAAAAAfcAAAAcAAAAGoVDdiF+5T9g00mXuxivPwAAAD9CCwAAAAAAAAH4AAAAHAAAAGPY9/OQleU/YNNJl7sYrz8AAAA/QgsAAAAAAAAB+QAAABwAAACtK6xxAK3lP2DTSZe7GK8/AAAAP1ELAAAAAAAAAfoAAAAcAAAA9X5g72/E5T9g00mXuxivPwAAAD9RCwAAAAAAAAH7AAAAHAAAAD7SFG3f2+U/YNNJl7sYrz8AAAA/YQsAAAAAAAAB/AAAABwAAAB0olcndhbmP0Bgs6dBjLA/AAAAP2ELAAAAAAAAAf0AAAAcAAAAvfULpeUt5j9AYLOnQYywPwAAAD9wCwAAAAAAAAH+AAAAHAAAAAZJwCJVReY/QGCzp0GMsD8AAAA/cAsAAAAAAAAB/wAAABwAAACscprhDFHmP0Bgs6dBjLA/AAAAP4ALAAAAAAAAAQABAAAcAAAA9MVOX3xo5j9AYLOnQYywPwAAAD+ACwAAAAAAAAEBAQAAHAAAAD0ZA93rf+Y/QGCzp0GMsD8AAAA/kAsAAAAAAAABAgEAABwAAADhQt2bo4vmP0Bgs6dBjLA/AAAAP5ALAAAAAAAAAQMBAAAcAAAAKpaRGROj5j9AYLOnQYywPwAAAD+fCwAAAAAAAAEEAQAAHAAAAM6/a9jKruY/0NbBgyWMsT8AAAA/rwsAAAAAAAABBQEAABwAAABz6UWXgrrmP9DWwYMljLE/AAAAP68LAAAAAAAAAQYBAAAcAAAAYGbU06nd5j/Q1sGDJYyxPwAAAD+vCwAAAAAAAAEHAQAAHAAAAAWQrpJh6eY/0NbBgyWMsT8AAAA/vwsAAAAAAAABCAEAABwAAACpuYhRGfXmP9DWwYMljLE/AAAAP94LAAAAAAAAAQkBAAAcAAAAT+NiENEA5z/Q1sGDJYyxPwAAAD/eCwAAAAAAAAEKAQAAHAAAAPQMPc+IDOc/0NbBgyWMsT8AAAA/6wsAAAAAAAABCwEAABwAAAA7YPFM+CPnP9DWwYMljLE/AAAAP/oLAAAAAAAAAQwBAAAcAAAAhLOlymc75z/Q1sGDJYyxPwAAAD8KDAAAAAAAAAENAQAAHAAAAM0GWkjXUuc/0NbBgyWMsT8AAAA/zw0AAAAAAAABDgEAABwAAAC8g+iE/nXnP9DWwYMljLE/AAAAP88NAAAAAAAAAQ8BAAAcAAAAA9ecAm6N5z/Q1sGDJYyxPwAAAD/PDQAAAAAAAAEQAQAAHAAAAKgAd8Elmec/0NbBgyWMsT8AAAA/3w0AAAAAAAABEQEAABwAAABMKlGA3aTnP9DWwYMljLE/AAAAP98NAAAAAAAAARIBAAAcAAAA8VMrP5Ww5z/Q1sGDJYyxPwAAAD/uDQAAAAAAAAETAQAAHAAAAODQuXu80+c/0NbBgyWMsT8AAAA/BA4AAAAAAAABFAEAABwAAACE+pM6dN/nP9DWwYMljLE/AAAAPwQOAAAAAAAAARUBAAAcAAAAJyRu+Svr5z/Q1sGDJYyxPwAAAD8UDgAAAAAAAAEWAQAAHAAAAMxNSLjj9uc/0NbBgyWMsT8AAAA/FA4AAAAAAAABFwEAABwAAABwdyJ3mwLoP9DWwYMljLE/AAAAPyMOAAAAAAAAARgBAAAcAAAAFaH8NVMO6D/Q1sGDJYyxPwAAAD8jDgAAAAAAAAEZAQAAHAAAALvK1vQKGug/0NbBgyWMsT8AAAA/Mw4AAAAAAAABGgEAABwAAAACHotyejHoP9DWwYMljLE/AAAAP0MOAAAAAAAAARsBAAAcAAAA8JoZr6FU6D/Q1sGDJYyxPwAAAD9SDgAAAAAAAAEcAQAAHAAAAJTE821ZYOg/0NbBgyWMsT8AAAA/Ug4AAAAAAAABHQEAABwAAAA47s0sEWzoP9DWwYMljLE/AAAAP2IOAAAAAAAAAR4BAAAcAAAAg0GCqoCD6D/Q1sGDJYyxPwAAAD9iDgAAAAAAAAEfAQAAHAAAACdrXGk4j+g/0NbBgyWMsT8AAAA/cQ4AAAAAAAABIAEAABwAAADKlDYo8JroP9DWwYMljLE/AAAAP3EOAAAAAAAAASEBAAAcAAAAuBHFZBe+6D9AYLOnQYywPwAAAD+BDgAAAAAAAAEiAQAAHAAAAAJleeKG1eg/YNNJl7sYrz8AAAA/gQ4AAAAAAAABIwEAABwAAABMuC1g9uzoP0DmLN/zGK0/AAAAP5EOAAAAAAAAASQBAAAcAAAAkgvi3WUE6T9A5izf8xitPwAAAD+RDgAAAAAAAAElAQAAHAAAADg1vJwdEOk/QOYs3/MYrT8AAAA/oA4AAAAAAAABJgEAABwAAACAiHAajSfpP0D5DycsGas/AAAAP6AOAAAAAAAAAScBAAAcAAAAytskmPw+6T8gDPNuZBmpPwAAAD+wDgAAAAAAAAEoAQAAHAAAABQv2RVsVuk/YB/WtpwZpz8AAAA/wA4AAAAAAAABKQEAABwAAAC4WLPUI2LpP2Af1racGac/AAAAP8AOAAAAAAAAASoBAAAcAAAAWoKNk9tt6T9gH9a2nBmnPwAAAD/PDgAAAAAAAAErAQAAHAAAAKTVQRFLhek/QDK5/tQZpT8AAAA/zw4AAAAAAAABLAEAABwAAADuKPaOupzpP0Ayuf7UGaU/AAAAP98OAAAAAAAAAS0BAAAcAAAAklLQTXKo6T9AMrn+1BmlPwAAAD/fDgAAAAAAAAEuAQAAHAAAANqlhMvhv+k/QDK5/tQZpT8AAAA/7g4AAAAAAAABLwEAABwAAACAz16KmcvpP0Ayuf7UGaU/AAAAP/4OAAAAAAAAATABAAAcAAAAJPk4SVHX6T9AMrn+1BmlPwAAAD8ODwAAAAAAAAExAQAAHAAAAMgiEwgJ4+k/QDK5/tQZpT8AAAA/Dg8AAAAAAAABMgEAABwAAABuTO3GwO7pP0Ayuf7UGaU/AAAAPw4PAAAAAAAAATMBAAAcAAAAEnbHhXj66T9AMrn+1BmlPwAAAD8dDwAAAAAAAAE0AQAAHAAAALafoUQwBuo/QDK5/tQZpT8AAAA/LQ8AAAAAAAABNQEAABwAAABcyXsD6BHqP0Ayuf7UGaU/AAAAPy0PAAAAAAAAATYBAAAcAAAA/vJVwp8d6j9AMrn+1BmlPwAAAD89DwAAAAAAAAE3AQAAHAAAAKIcMIFXKeo/QDK5/tQZpT8AAAA/TA8AAAAAAAABOAEAABwAAABIRgpADzXqP0Ayuf7UGaU/AAAAP0wPAAAAAAAAATkBAAAcAAAA7G/k/sZA6j9AMrn+1BmlPwAAAD9cDwAAAAAAAAE6AQAAHAAAANjscjvuY+o/QDK5/tQZpT8AAAA/aw8AAAAAAAABOwEAABwAAAAkQCe5XXvqP+BEnEYNGqM/AAAAP3sPAAAAAAAAATwBAAAcAAAAxmkBeBWH6j/gRJxGDRqjPwAAAD+LDwAAAAAAAAE9AQAAHAAAAGqT2zbNkuo/4EScRg0aoz8AAAA/iw8AAAAAAAABPgEAABwAAAAQvbX1hJ7qP+BEnEYNGqM/AAAAP4sPAAAAAAAAAT8BAAAcAAAAtuaPtDyq6j/gRJxGDRqjPwAAAD+aDwAAAAAAAAFAAQAAHAAAAFoQanP0teo/4EScRg0aoz8AAAA/mg8AAAAAAAABQQEAABwAAACiYx7xY83qPwDWxKz7NJ4/AAAAP/wPAAAAAAAAAUIBAAAcAAAAYJaj893lrz/0LYAgg2/kPwAAAD8AAAAAAAAAAAFDAQAAHAAAAHRldOdqrrA/9C2AIINv5D8AAAA/AAAAAAAAAAABRAEAABwAAADkTOjLpMexPyRf/qSGT+Q/AAAAPwAAAAAAAAAAAUUBAAAcAAAAtBvQlBj6sz9UkHwpii/kPwAAAD8QAAAAAAAAAAFGAQAAHAAAAIzqt12MLLY/VJB8KYov5D8AAAA/EAAAAAAAAAABRwEAABwAAABguZ8mAF+4P1SQfCmKL+Q/AAAAPx8AAAAAAAAAAUgBAAAcAAAAXNVY5jHvuj+AwfqtjQ/kPwAAAD8vAAAAAAAAAAFJAQAAHAAAADSkQK+lIb0/5CP3tpTP4z8AAAA/LwAAAAAAAAABSgEAABwAAADoJVeBW/a+PxBVdTuYr+M/AAAAPy8AAAAAAAAAAUsBAAAcAAAAqoblssoHwD8QVXU7mK/jPwAAAD8/AAAAAAAAAAFMAQAAHAAAAITH8Jsl8sA/EFV1O5iv4z8AAAA/PwAAAAAAAAABTQEAABwAAAA8uyqOwn7BPxBVdTuYr+M/AAAAP04AAAAAAAAAAU4BAAAcAAAAXgj8hIDcwT8QVXU7mK/jPwAAAD9OAAAAAAAAAAFPAQAAHAAAAMjvb2m69cI/QIbzv5uP4z8AAAA/XgAAAAAAAAABUAEAABwAAAB+46lbV4LDP0CG87+bj+M/AAAAP14AAAAAAAAAAVEBAAAcAAAAWCS1RLJsxD9AhvO/m4/jPwAAAD9tAAAAAAAAAAFSAQAAHAAAAKC+VzIuKMU/QIbzv5uP4z8AAAA/bQAAAAAAAAABUwEAABwAAAB4/2IbiRLGP3C3cUSfb+M/AAAAP30AAAAAAAAAAVQBAAAcAAAAMvOcDSafxj9wt3FEn2/jPwAAAD99AAAAAAAAAAFVAQAAHAAAAHaNP/uhWsc/cLdxRJ9v4z8AAAA/fQAAAAAAAAABVgEAABwAAADAJ+LoHRbIP3C3cUSfb+M/AAAAP40AAAAAAAAAAVcBAAAcAAAA4nSz39tzyD9wt3FEn2/jPwAAAD+NAAAAAAAAAAFYAQAAHAAAACgPVs1XL8k/cLdxRJ9v4z8AAAA/nAAAAAAAAAABWQEAABwAAADiApC/9LvJP3C3cUSfb+M/AAAAP5wAAAAAAAAAAVoBAAAcAAAABlBhtrIZyj9wt3FEn2/jPwAAAD+sAAAAAAAAAAFbAQAAHAAAAN6QbJ8NBMs/cLdxRJ9v4z8AAAA/rAAAAAAAAAABXAEAABwAAAAC3j2Wy2HLP3C3cUSfb+M/AAAAP7wAAAAAAAAAAV0BAAAcAAAAJCsPjYm/yz9wt3FEn2/jPwAAAD+8AAAAAAAAAAFeAQAAHAAAACS562yiB80/cLdxRJ9v4z8AAAA/ywAAAAAAAAABXwEAABwAAABEBr1jYGXNP3C3cUSfb+M/AAAAP9sAAAAAAAAAAWABAAAcAAAAHkfITLtPzj9wt3FEn2/jPwAAAD/bAAAAAAAAAAFhAQAAHAAAAGbhajo3C88/cLdxRJ9v4z8AAAA/2wAAAAAAAAABYgEAABwAAABCInYjkvXPP3C3cUSfb+M/AAAAP+oAAAAAAAAAAWMBAAAcAAAA+grYihdB0D9wt3FEn2/jPwAAAD/6AAAAAAAAAAFkAQAAHAAAAB5YqYHVntA/cLdxRJ9v4z8AAAA/+gAAAAAAAAABZQEAABwAAABEpXp4k/zQP3C3cUSfb+M/AAAAP/oAAAAAAAAAAWYBAAAcAAAAHp+X8eFC0T9wt3FEn2/jPwAAAD8KAQAAAAAAAAFnAQAAHAAAAELsaOifoNE/cLdxRJ9v4z8AAAA/CgEAAAAAAAABaAEAABwAAAAe5oVh7ubRP3C3cUSfb+M/AAAAPxkBAAAAAAAAAWkBAAAcAAAArozuXM0V0j9wt3FEn2/jPwAAAD8ZAQAAAAAAAAFqAQAAHAAAABwtdNH6itI/cLdxRJ9v4z8AAAA/KQEAAAAAAAABawEAABwAAAD2JpFKSdHSP3C3cUSfb+M/AAAAPykBAAAAAAAAAWwBAAAcAAAAZMcWv3ZG0z+c6O/Iok/jPwAAAD85AQAAAAAAAAFtAQAAHAAAABi7ULET09M/nOjvyKJP4z8AAAA/OQEAAAAAAAABbgEAABwAAAA8CCKo0TDUP5zo78iiT+M/AAAAP0gBAAAAAAAAAW8BAAAcAAAAqKinHP+l1D+c6O/Iok/jPwAAAD9IAQAAAAAAAAFwAQAAHAAAAIKixJVN7NQ/nOjvyKJP4z8AAAA/SAEAAAAAAAABcQEAABwAAADyQkoKe2HVPyx8alat7+I/AAAAP1gBAAAAAAAAAXIBAAAcAAAAqDaE/Bfu1T9YrejasM/iPwAAAD9nAQAAAAAAAAFzAQAAHAAAAIIwoXVmNNY/WK3o2rDP4j8AAAA/ZwEAAAAAAAABdAEAABwAAACmfXJsJJLWP1it6Nqwz+I/AAAAP2cBAAAAAAAAAXUBAAAcAAAAfneP5XLY1j9YrejasM/iPwAAAD93AQAAAAAAAAF2AQAAHAAAAFpxrF7BHtc/WK3o2rDP4j8AAAA/dwEAAAAAAAABdwEAABwAAADuFxVaoE3XP1it6Nqwz+I/AAAAP4cBAAAAAAAAAXgBAAAcAAAAWriazs3C1z9YrejasM/iPwAAAD+HAQAAAAAAAAF5AQAAHAAAADSyt0ccCdg/WK3o2rDP4j8AAAA/lgEAAAAAAAABegEAABwAAAAOrNTAak/YP1it6Nqwz+I/AAAAP5YBAAAAAAAAAXsBAAAcAAAAxp8Oswfc2D9YrejasM/iPwAAAD+WAQAAAAAAAAF8AQAAHAAAAKCZKyxWItk/WK3o2rDP4j8AAAA/pgEAAAAAAAABfQEAABwAAAA0QJQnNVHZP1it6Nqwz+I/AAAAP6YBAAAAAAAAAX4BAAAcAAAAWI1lHvOu2T9YrejasM/iPwAAAD+2AQAAAAAAAAF/AQAAHAAAAOgzzhnS3dk/WK3o2rDP4j8AAAA/tgEAAAAAAAABgAEAABwAAAAMgZ8QkDvaP1it6Nqwz+I/AAAAP8UBAAAAAAAAAYEBAAAcAAAA6nq8id6B2j9YrejasM/iPwAAAD/VAQAAAAAAAAGCAQAAHAAAAAzIjYCc39o/WK3o2rDP4j8AAAA/1QEAAAAAAAABgwEAABwAAAAuFV93Wj3bP1it6Nqwz+I/AAAAP9UBAAAAAAAAAYQBAAAcAAAACg988KiD2z9YrejasM/iPwAAAD/VAQAAAAAAAAGFAQAAHAAAADBcTedm4ds/WK3o2rDP4j8AAAA/5AEAAAAAAAABhgEAABwAAAAIVmpgtSfcP1it6Nqwz+I/AAAAP/QBAAAAAAAAAYcBAAAcAAAAmvzSW5RW3D9YrejasM/iPwAAAD/0AQAAAAAAAAGIAQAAHAAAAAidWNDBy9w/WK3o2rDP4j8AAAA/9AEAAAAAAAABiQEAABwAAADilnVJEBLdP1it6Nqwz+I/AAAAPwQCAAAAAAAAAYoBAAAcAAAAdD3eRO9A3T9YrejasM/iPwAAAD8EAgAAAAAAAAGLAQAAHAAAAATkRkDOb90/WK3o2rDP4j8AAAA/EwIAAAAAAAABjAEAABwAAADi3WO5HLbdP1it6Nqwz+I/AAAAPxMCAAAAAAAAAY0BAAAcAAAAcoTMtPvk3T9YrejasM/iPwAAAD8jAgAAAAAAAAGOAQAAHAAAAAYrNbDaE94/WK3o2rDP4j8AAAA/MwIAAAAAAAABjwEAABwAAACW0Z2ruULeP1it6Nqwz+I/AAAAPzMCAAAAAAAAAZABAAAcAAAAcsu6JAiJ3j9YrejasM/iPwAAAD8zAgAAAAAAAAGRAQAAHAAAAARyIyDnt94/WK3o2rDP4j8AAAA/QgIAAAAAAAABkgEAABwAAACWGIwbxubeP1it6Nqwz+I/AAAAP0UCAAAAAAAAAZMBAAAcAAAAcBKplBQt3z9YrejasM/iPwAAAD9VAgAAAAAAAAGUAQAAHAAAANyyLglCot8/WK3o2rDP4j8AAAA/VQIAAAAAAAABlQEAABwAAAC2rEuCkOjfP1it6Nqwz+I/AAAAP2QCAAAAAAAAAZYBAAAcAAAASlO0fW8X4D9YrejasM/iPwAAAD90AgAAAAAAAAGXAQAAHAAAAIAj9zcGUuA/WK3o2rDP4j8AAAA/dAIAAAAAAAABmAEAABwAAABuoIV0LXXgP1it6Nqwz+I/AAAAP3QCAAAAAAAAAZkBAAAcAAAAt/M58pyM4D9YrejasM/iPwAAAD90AgAAAAAAAAGaAQAAHAAAAEmaou17u+A/zBluTaYv4z8AAAA/hAIAAAAAAAABmwEAABwAAACS7VZr69LgP8wZbk2mL+M/AAAAP4QCAAAAAAAAAZwBAAAcAAAA20AL6Vrq4D/MGW5Npi/jPwAAAD+TAgAAAAAAAAGdAQAAHAAAACSUv2bKAeE/zBluTaYv4z8AAAA/kwIAAAAAAAABngEAABwAAABt53PkORnhP8wZbk2mL+M/AAAAP6MCAAAAAAAAAZ8BAAAcAAAAWmQCIWE84T/MGW5Npi/jPwAAAD+jAgAAAAAAAAGgAQAAHAAAAP6N3N8YSOE/zBluTaYv4z8AAAA/swIAAAAAAAABoQEAABwAAACht7ae0FPhP8wZbk2mL+M/AAAAP7MCAAAAAAAAAaIBAAAcAAAAR+GQXYhf4T/MGW5Npi/jPwAAAD/CAgAAAAAAAAGjAQAAHAAAAJA0Rdv3duE/nOjvyKJP4z8AAAA/wgIAAAAAAAABpAEAABwAAADZh/lYZ47hP5zo78iiT+M/AAAAP9ICAAAAAAAAAaUBAAAcAAAAxwSIlY6x4T+c6O/Iok/jPwAAAD/SAgAAAAAAAAGmAQAAHAAAALSBFtK11OE/nOjvyKJP4z8AAAA/4QIAAAAAAAABpwEAABwAAACi/qQO3ffhP5zo78iiT+M/AAAAP+ECAAAAAAAAAagBAAAcAAAA2M7nyHMy4j+c6O/Iok/jPwAAAD/hAgAAAAAAAAGpAQAAHAAAAMVLdgWbVeI/nOjvyKJP4z8AAAA/8QIAAAAAAAABqgEAABwAAACzyARCwnjiP5zo78iiT+M/AAAAP/ECAAAAAAAAAasBAAAcAAAA6ZhH/Fiz4j+c6O/Iok/jPwAAAD8BAwAAAAAAAAGsAQAAHAAAADLs+3nIyuI/nOjvyKJP4z8AAAA/AQMAAAAAAAABrQEAABwAAAAgaYq27+3iP5zo78iiT+M/AAAAPxADAAAAAAAAAa4BAAAcAAAAaLw+NF8F4z+c6O/Iok/jPwAAAD8QAwAAAAAAAAGvAQAAHAAAAJ2Mge71P+M/nOjvyKJP4z8AAAA/IAMAAAAAAAABsAEAABwAAADo3zVsZVfjP5zo78iiT+M/AAAAPzADAAAAAAAAAbEBAAAcAAAAMTPq6dRu4z+c6O/Iok/jPwAAAD8wAwAAAAAAAAGyAQAAHAAAAB6weCb8keM/nOjvyKJP4z8AAAA/PwMAAAAAAAABswEAABwAAADD2VLls53jP5zo78iiT+M/AAAAPz8DAAAAAAAAAbQBAAAcAAAADC0HYyO14z+c6O/Iok/jPwAAAD8/AwAAAAAAAAG1AQAAHAAAALJW4SHbwOM/nOjvyKJP4z8AAAA/TwMAAAAAAAABtgEAABwAAAD5qZWfStjjP5zo78iiT+M/AAAAP14DAAAAAAAAAbcBAAAcAAAAi1D+mikH5D+c6O/Iok/jPwAAAD9eAwAAAAAAAAG4AQAAHAAAAHrNjNdQKuQ/nOjvyKJP4z8AAAA/XgMAAAAAAAABuQEAABwAAAAJdPXSL1nkP8wZbk2mL+M/AAAAP24DAAAAAAAAAboBAAAcAAAAQUQ4jcaT5D/MGW5Npi/jPwAAAD9uAwAAAAAAAAG7AQAAHAAAAC7BxsnttuQ/zBluTaYv4z8AAAA/fgMAAAAAAAABvAEAABwAAAAdPlUGFdrkP8wZbk2mL+M/AAAAP40DAAAAAAAAAb0BAAAcAAAAm2FMPhss5T8sfGpWre/iPwAAAD+NAwAAAAAAAAG+AQAAHAAAAIje2npCT+U/LHxqVq3v4j8AAAA/jQMAAAAAAAABvwEAABwAAAB2W2m3aXLlPyx8alat7+I/AAAAP40DAAAAAAAAAcABAAAcAAAAY9j385CV5T8sfGpWre/iPwAAAD+dAwAAAAAAAAHBAQAAHAAAAK0rrHEAreU/LHxqVq3v4j8AAAA/nQMAAAAAAAABwgEAABwAAAD1fmDvb8TlPyx8alat7+I/AAAAP60DAAAAAAAAAcMBAAAcAAAAPtIUbd/b5T8sfGpWre/iPwAAAD+tAwAAAAAAAAHEAQAAHAAAACtPo6kG/+U/LHxqVq3v4j8AAAA/vAMAAAAAAAABxQEAABwAAAB0olcndhbmPyx8alat7+I/AAAAP7wDAAAAAAAAAcYBAAAcAAAAYh/mY5055j8sfGpWre/iPwAAAD/MAwAAAAAAAAHHAQAAHAAAAPTFTl98aOY/LHxqVq3v4j8AAAA/zAMAAAAAAAAByAEAABwAAADOv2vYyq7mP1it6Nqwz+I/AAAAP9sDAAAAAAAAAckBAAAcAAAAvDz6FPLR5j9YrejasM/iPwAAAD/bAwAAAAAAAAHKAQAAHAAAAJc2F45AGOc/WK3o2rDP4j8AAAA/2wMAAAAAAAABywEAABwAAAC8g+iE/nXnP7gP5eO3j+I/AAAAP/sDAAAAAAAAAcwBAAAcAAAAl30F/ky85z/oQGNou2/iPwAAAD/7AwAAAAAAAAHNAQAAHAAAAODQuXu80+c/6EBjaLtv4j8AAAA/+wMAAAAAAAABzgEAABwAAAAnJG75K+vnP+hAY2i7b+I/AAAAPwoEAAAAAAAAAc8BAAAcAAAAcHcid5sC6D/oQGNou2/iPwAAAD8KBAAAAAAAAAHQAQAAHAAAAF/0sLPCJeg/6EBjaLtv4j8AAAA/GgQAAAAAAAAB0QEAABwAAACnR2UxMj3oP+hAY2i7b+I/AAAAPxoEAAAAAAAAAdIBAAAcAAAA8JoZr6FU6D8YcuHsvk/iPwAAAD8qBAAAAAAAAAHTAQAAHAAAADjuzSwRbOg/GHLh7L5P4j8AAAA/KgQAAAAAAAAB1AEAABwAAAAna1xpOI/oPxhy4ey+T+I/AAAAPzkEAAAAAAAAAdUBAAAcAAAAb74Q56em6D8YcuHsvk/iPwAAAD85BAAAAAAAAAHWAQAAHAAAALgRxWQXvug/GHLh7L5P4j8AAAA/SQQAAAAAAAAB1wEAABwAAADw4QcfrvjoPxhy4ey+T+I/AAAAP0kEAAAAAAAAAdgBAAAcAAAAgIhwGo0n6T8YcuHsvk/iPwAAAD9bBAAAAAAAAAHZAQAAHAAAALhYs9QjYuk/GHLh7L5P4j8AAAA/WwQAAAAAAAAB2gEAABwAAABK/xvQApHpPxhy4ey+T+I/AAAAP1sEAAAAAAAAAdsBAAAcAAAAgM9eipnL6T9Eo19xwi/iPwAAAD9rBAAAAAAAAAHcAQAAHAAAAG5M7cbA7uk/RKNfccIv4j8AAAA/ewQAAAAAAAAB3QEAABwAAAD+8lXCnx3qP3TU3fXFD+I/AAAAP3sEAAAAAAAAAd4BAAAcAAAAkpm+vX5M6j901N31xQ/iPwAAAD97BAAAAAAAAAHfAQAAHAAAANjscjvuY+o/pAVcesnv4T8AAAA/igQAAAAAAAAB4AEAABwAAABqk9s2zZLqP6QFXHrJ7+E/AAAAP5oEAAAAAAAAAeEBAAAcAAAAtuaPtDyq6j+kBVx6ye/hPwAAAD+aBAAAAAAAAAHiAQAAHAAAAP45RDKsweo/pAVcesnv4T8AAAA/mgQAAAAAAAAB4wEAABwAAABIjfivG9nqP6QFXHrJ7+E/AAAAP6oEAAAAAAAAAeQBAAAcAAAAjuCsLYvw6j+kBVx6ye/hPwAAAD+qBAAAAAAAAAHlAQAAHAAAAH5dO2qyE+s/pAVcesnv4T8AAAA/uQQAAAAAAAAB5gEAABwAAADGsO/nISvrP6QFXHrJ7+E/AAAAP7kEAAAAAAAAAecBAAAcAAAADgSkZZFC6z+kBVx6ye/hPwAAAD/JBAAAAAAAAAHoAQAAHAAAAFZXWOMAWus/pAVcesnv4T8AAAA/yQQAAAAAAAAB6QEAABwAAACiqgxhcHHrP6QFXHrJ7+E/AAAAP9gEAAAAAAAAAeoBAAAcAAAAjiebnZeU6z+kBVx6ye/hPwAAAD/YBAAAAAAAAAHrAQAAHAAAANR6TxsHrOs/pAVcesnv4T8AAAA/2AQAAAAAAAAB7AEAABwAAAAgzgOZdsPrP6QFXHrJ7+E/AAAAP+gEAAAAAAAAAe0BAAAcAAAAaiG4Fuba6z+kBVx6ye/hPwAAAD/oBAAAAAAAAAHuAQAAHAAAAFaeRlMN/us/pAVcesnv4T8AAAA/+AQAAAAAAAAB7wEAABwAAABEG9WPNCHsP6QFXHrJ7+E/AAAAPwcFAAAAAAAAAfABAAAcAAAAjG6JDaQ47D901N31xQ/iPwAAAD8HBQAAAAAAAAHxAQAAHAAAAHrrF0rLW+w/dNTd9cUP4j8AAAA/BwUAAAAAAAAB8gEAABwAAAAMkoBFqorsP3TU3fXFD+I/AAAAPxcFAAAAAAAAAfMBAAAcAAAAVOU0wxmi7D9Eo19xwi/iPwAAAD8XBQAAAAAAAAH0AQAAHAAAAJ446UCJuew/RKNfccIv4j8AAAA/JwUAAAAAAAAB9QEAABwAAADoi52++NDsPxhy4ey+T+I/AAAAPycFAAAAAAAAAfYBAAAcAAAAMN9RPGjo7D/oQGNou2/iPwAAAD82BQAAAAAAAAH3AQAAHAAAANQILPsf9Ow/6EBjaLtv4j8AAAA/RgUAAAAAAAAB+AEAABwAAAAcXOB4jwvtP7gP5eO3j+I/AAAAP0YFAAAAAAAAAfkBAAAcAAAAwoW6N0cX7T+4D+Xjt4/iPwAAAD9VBQAAAAAAAAH6AQAAHAAAAArZbrW2Lu0/uA/l47eP4j8AAAA/ZQUAAAAAAAAB+wEAABwAAAAK2W61ti7tP4zeZl+0r+I/AAAAP2UFAAAAAAAAAfwBAAAcAAAAsAJJdG467T+M3mZftK/iPwAAAD91BQAAAAAAAAH9AQAAHAAAALACSXRuOu0/6EBjaLtv4j8AAAA/swUAAAAAAAAB/gEAABwAAAAK2W61ti7tP3TU3fXFD+I/AAAAP8MFAAAAAAAAAf8BAAAcAAAAZq+U9v4i7T901N31xQ/iPwAAAD/DBQAAAAAAAAEAAgAAHAAAAArZbrW2Lu0/dNTd9cUP4j8AAAA/fgcAAAAAAAABAQIAABwAAABULCMzJkbtP3TU3fXFD+I/AAAAP44HAAAAAAAAAQICAAAcAAAAnn/XsJVd7T901N31xQ/iPwAAAD+OBwAAAAAAAAEDAgAAHAAAAECpsW9Nae0/dNTd9cUP4j8AAAA/nQcAAAAAAAABBAIAABwAAACK/GXtvIDtP3TU3fXFD+I/AAAAP50HAAAAAAAAAQUCAAAcAAAALiZArHSM7T901N31xQ/iPwAAAD+tBwAAAAAAAAEGAgAAHAAAANJPGmssmO0/dNTd9cUP4j8AAAA/rQcAAAAAAAABBwIAABwAAAB4efQp5KPtP3TU3fXFD+I/AAAAP7wHAAAAAAAAAQgCAAAcAAAAHKPO6Juv7T901N31xQ/iPwAAAD/MBwAAAAAAAAEJAgAAHAAAAGb2gmYLx+0/dNTd9cUP4j8AAAA/zAcAAAAAAAABCgIAABwAAACuSTfket7tP3TU3fXFD+I/AAAAP9wHAAAAAAAAAQsCAAAcAAAA+JzrYer17T901N31xQ/iPwAAAD/cBwAAAAAAAAEMAgAAHAAAAJrGxSCiAe4/dNTd9cUP4j8AAAA/6wcAAAAAAAABDQIAABwAAABA8J/fWQ3uP3TU3fXFD+I/AAAAP+sHAAAAAAAAAQ4CAAAcAAAA0JYI2zg87j901N31xQ/iPwAAAD/7BwAAAAAAAAEPAgAAHAAAAHbA4pnwR+4/dNTd9cUP4j8AAAA/+wcAAAAAAAABEAIAABwAAAAc6rxYqFPuP3TU3fXFD+I/AAAAPwsIAAAAAAAAARECAAAcAAAAwBOXF2Bf7j901N31xQ/iPwAAAD8LCAAAAAAAAAESAgAAHAAAAGI9cdYXa+4/dNTd9cUP4j8AAAA/GggAAAAAAAABEwIAABwAAAAIZ0uVz3buP3TU3fXFD+I/AAAAPxoIAAAAAAAAARQCAAAcAAAArpAlVIeC7j901N31xQ/iPwAAAD8qCAAAAAAAAAEVAgAAHAAAAJoNtJCupe4/dNTd9cUP4j8AAAA/OQgAAAAAAAABFgIAABwAAAA+N45PZrHuP3TU3fXFD+I/AAAAPzkIAAAAAAAAARcCAAAcAAAA5GBoDh697j901N31xQ/iPwAAAD9JCAAAAAAAAAEYAgAAHAAAAIiKQs3VyO4/dNTd9cUP4j8AAAA/SQgAAAAAAAABGQIAABwAAAAqtByMjdTuP0SjX3HCL+I/AAAAP1kIAAAAAAAAARoCAAAcAAAA0N32SkXg7j9Eo19xwi/iPwAAAD9cCAAAAAAAAAEbAgAAHAAAAHQH0Qn96+4/RKNfccIv4j8AAAA/XAgAAAAAAAABHAIAABwAAAAYMavItPfuPxhy4ey+T+I/AAAAP2sIAAAAAAAAAR0CAAAcAAAAvlqFh2wD7z8YcuHsvk/iPwAAAD9rCAAAAAAAAAEeAgAAHAAAAGKEX0YkD+8/GHLh7L5P4j8AAAA/ewgAAAAAAAABHwIAABwAAABihF9GJA/vP+hAY2i7b+I/AAAAP5oIAAAAAAAAASACAAAcAAAABq45Bdwa7z/oQGNou2/iPwAAAD+5CAAAAAAAAAEhAgAAHAAAAKzXE8STJu8/6EBjaLtv4j8AAAA/uQgAAAAAAAABIgIAABwAAABQAe6CSzLvP+hAY2i7b+I/AAAAP7kIAAAAAAAAASMCAAAcAAAA9CrIQQM+7z/oQGNou2/iPwAAAD/JCAAAAAAAAAEkAgAAHAAAAJpUogC7Se8/6EBjaLtv4j8AAAA/yQgAAAAAAAABJQIAABwAAAA8fny/clXvP+hAY2i7b+I/AAAAP9kIAAAAAAAAASYCAAAcAAAAGHiZOMGb7z/oQGNou2/iPwAAAD/ZCAAAAAAAAAEnAgAAHAAAAECRFyPCIYY/sEEDtvJg1z8AAAA/AAAAAAAAAAABKAIAABwAAAD4Ays1sNqTPxCk/775INc/AAAAP40AAAAAAAAAASkCAAAcAAAAoFfXK6Nyoz8oy/TZDmHWPwAAAD+cAAAAAAAAAAEqAgAAHAAAANgp7JiCTqk/iC3x4hUh1j8AAAA/nAAAAAAAAAABKwIAABwAAABALRk97vesP0zy6fQjodU/AAAAP5wAAAAAAAAAASwCAAAcAAAAYJaj893lrz9M8un0I6HVPwAAAD+sAAAAAAAAAAEtAgAAHAAAACznirkgg7I/qFTm/Sph1T8AAAA/rAAAAAAAAAABLgIAABwAAAC0G9CUGPqzPwC34gYyIdU/AAAAP7wAAAAAAAAAAS8CAAAcAAAA+NErQsZFtz9gGd8POeHUPwAAAD+8AAAAAAAAAAEwAgAAHAAAAIgGcR2+vLg/wHvbGECh1D8AAAA/ywAAAAAAAAABMQIAABwAAADw7eQB+NW5P8B72xhAodQ/AAAAP8sAAAAAAAAAATICAAAcAAAAhCIq3e9Muz/Ae9sYQKHUPwAAAD/bAAAAAAAAAAEzAgAAHAAAAMy8zMprCLw/wHvbGECh1D8AAAA/2wAAAAAAAAABNAIAABwAAADwCZ7BKWa8P8B72xhAodQ/AAAAP+sAAAAAAAAAATUCAAAcAAAAgD7jnCHdvT/Ae9sYQKHUPwAAAD/rAAAAAAAAAAE2AgAAHAAAAMjYhYqdmL4/wHvbGECh1D8AAAA/+gAAAAAAAAABNwIAABwAAADoJVeBW/a+P8B72xhAodQ/AAAAP/oAAAAAAAAAATgCAAAcAAAAqoblssoHwD/Ae9sYQKHUPwAAAD8KAQAAAAAAAAE5AgAAHAAAADwtTq6pNsA/wHvbGECh1D8AAAA/GQEAAAAAAAABOgIAABwAAABieh+lZ5TAP8B72xhAodQ/AAAAPxkBAAAAAAAAATsCAAAcAAAA8iCIoEbDwD/Ae9sYQKHUPwAAAD8pAQAAAAAAAAE8AgAAHAAAAITH8Jsl8sA/wHvbGECh1D8AAAA/KQEAAAAAAAABPQIAABwAAAAWblmXBCHBP8B72xhAodQ/AAAAPykBAAAAAAAAAT4CAAAcAAAAzGGTiaGtwT/Ae9sYQKHUPwAAAD85AQAAAAAAAAE/AgAAHAAAAIBVzXs+OsI/wHvbGECh1D8AAAA/SAEAAAAAAAABQAIAABwAAAAS/DV3HWnCP8B72xhAodQ/AAAAP0gBAAAAAAAAAUECAAAcAAAAOkkHbtvGwj8c3tchR2HUPwAAAD9YAQAAAAAAAAFCAgAAHAAAAFqW2GSZJMM/HN7XIUdh1D8AAAA/WAEAAAAAAAABQwIAABwAAAB+46lbV4LDP9ii0DNV4dM/AAAAP2gBAAAAAAAAAUQCAAAcAAAAWCS1RLJsxD/YotAzVeHTPwAAAD9oAQAAAAAAAAFFAgAAHAAAAHxxhjtwysQ/2KLQM1Xh0z8AAAA/dwEAAAAAAAABRgIAABwAAACgvlcyLijFPzgFzTxcodM/AAAAP3cBAAAAAAAAAUcCAAAcAAAANGXALQ1XxT84Bc08XKHTPwAAAD+HAQAAAAAAAAFIAgAAHAAAAFSykSTLtMU/OAXNPFyh0z8AAAA/hwEAAAAAAAABSQIAABwAAAB4/2IbiRLGPzgFzTxcodM/AAAAP4cBAAAAAAAAAUoCAAAcAAAAoEw0Ekdwxj+cZ8lFY2HTPwAAAD+WAQAAAAAAAAFLAgAAHAAAAMCZBQkFzsY/nGfJRWNh0z8AAAA/rAEAAAAAAAABTAIAABwAAABSQG4E5PzGP5xnyUVjYdM/AAAAP6wBAAAAAAAAAU0CAAAcAAAAdo0/+6Faxz+cZ8lFY2HTPwAAAD+sAQAAAAAAAAFOAgAAHAAAAC6Bee0+58c/+MnFTmoh0z8AAAA/vAEAAAAAAAABTwIAABwAAADAJ+LoHRbIP/jJxU5qIdM/AAAAP7wBAAAAAAAAAVACAAAcAAAA4nSz39tzyD/4ycVOaiHTPwAAAD/LAQAAAAAAAAFRAgAAHAAAAAjChNaZ0cg/UCzCV3Hh0j8AAAA/ywEAAAAAAAABUgIAABwAAAC+tb7INl7JP7COvmB4odI/AAAAP9sBAAAAAAAAAVMCAAAcAAAAcKn4utPqyT+wjr5geKHSPwAAAD/bAQAAAAAAAAFUAgAAHAAAAAZQYbayGco/sI6+YHih0j8AAAA/6wEAAAAAAAABVQIAABwAAACY9smxkUjKP7COvmB4odI/AAAAP/oBAAAAAAAAAVYCAAAcAAAAJp0yrXB3yj+wjr5geKHSPwAAAD/6AQAAAAAAAAFXAgAAHAAAAE7qA6Qu1co/sI6+YHih0j8AAAA/+gEAAAAAAAABWAIAABwAAAAC3j2Wy2HLP7COvmB4odI/AAAAPwoCAAAAAAAAAVkCAAAcAAAAJCsPjYm/yz+wjr5geKHSPwAAAD8ZAgAAAAAAAAFaAgAAHAAAANweSX8mTMw/sI6+YHih0j8AAAA/GQIAAAAAAAABWwIAABwAAAAAbBp25KnMP7COvmB4odI/AAAAPxkCAAAAAAAAAVwCAAAcAAAA2qwlXz+UzT+wjr5geKHSPwAAAD8pAgAAAAAAAAFdAgAAHAAAAP759lX98c0/sI6+YHih0j8AAAA/KQIAAAAAAAABXgIAABwAAAAeR8hMu0/OP7COvmB4odI/AAAAPykCAAAAAAAAAV8CAAAcAAAARJSZQ3mtzj+wjr5geKHSPwAAAD85AgAAAAAAAAFgAgAAHAAAAPqH0zUWOs8/sI6+YHih0j8AAAA/SAIAAAAAAAABYQIAABwAAAAc1aQs1JfPP7COvmB4odI/AAAAP0gCAAAAAAAAAWICAAAcAAAAQiJ2I5L1zz+wjr5geKHSPwAAAD9IAgAAAAAAAAFjAgAAHAAAALO3Iw2oKdA/sI6+YHih0j8AAAA/WAIAAAAAAAABZAIAABwAAACOsUCG9m/QP7COvmB4odI/AAAAP2gCAAAAAAAAAWUCAAAcAAAAHlipgdWe0D+wjr5geKHSPwAAAD9oAgAAAAAAAAFmAgAAHAAAALL+EX20zdA/sI6+YHih0j8AAAA/dwIAAAAAAAABZwIAABwAAABEpXp4k/zQP7COvmB4odI/AAAAP4cCAAAAAAAAAWgCAAAcAAAA1Uvjc3Ir0T8Q8bppf2HSPwAAAD+HAgAAAAAAAAFpAgAAHAAAAGjyS29RWtE/EPG6aX9h0j8AAAA/hwIAAAAAAAABagIAABwAAAD6mLRqMInRPxDxuml/YdI/AAAAP5YCAAAAAAAAAWsCAAAcAAAAij8dZg+40T8Q8bppf2HSPwAAAD+WAgAAAAAAAAFsAgAAHAAAAB7mhWHu5tE/EPG6aX9h0j8AAAA/pgIAAAAAAAABbQIAABwAAABAM1dYrETSPxDxuml/YdI/AAAAP6YCAAAAAAAAAW4CAAAcAAAAHC100fqK0j8Q8bppf2HSPwAAAD+2AgAAAAAAAAFvAgAAHAAAAEB6Rci46NI/EPG6aX9h0j8AAAA/tgIAAAAAAAABcAIAABwAAABkxxa/dkbTPxDxuml/YdI/AAAAP7YCAAAAAAAAAXECAAAcAAAAPMEzOMWM0z8Q8bppf2HSPwAAAD/FAgAAAAAAAAFyAgAAHAAAAGAOBS+D6tM/EPG6aX9h0j8AAAA/xQIAAAAAAAABcwIAABwAAACGW9YlQUjUPxDxuml/YdI/AAAAP9UCAAAAAAAAAXQCAAAcAAAAGAI/ISB31D8Q8bppf2HSPwAAAD/VAgAAAAAAAAF1AgAAHAAAAPL7W5puvdQ/EPG6aX9h0j8AAAA/5QIAAAAAAAABdgIAABwAAABenOEOnDLVPxDxuml/YdI/AAAAP/QCAAAAAAAAAXcCAAAcAAAA8kJKCnth1T8Q8bppf2HSPwAAAD/0AgAAAAAAAAF4AgAAHAAAAITpsgVakNU/EPG6aX9h0j8AAAA/BAMAAAAAAAABeQIAABwAAAAUkBsBOb/VPxDxuml/YdI/AAAAPwQDAAAAAAAAAXoCAAAcAAAAqDaE/Bfu1T8Q8bppf2HSPwAAAD8TAwAAAAAAAAF7AgAAHAAAAIIwoXVmNNY/EPG6aX9h0j8AAAA/EwMAAAAAAAABfAIAABwAAACmfXJsJJLWPxDxuml/YdI/AAAAPyMDAAAAAAAAAX0CAAAcAAAAfneP5XLY1j8Q8bppf2HSPwAAAD8jAwAAAAAAAAF+AgAAHAAAADRrydcPZdc/EPG6aX9h0j8AAAA/MwMAAAAAAAABfwIAABwAAAAQZeZQXqvXPxDxuml/YdI/AAAAPzMDAAAAAAAAAYACAAAcAAAAogtPTD3a1z8Q8bppf2HSPwAAAD9CAwAAAAAAAAGBAgAAHAAAAMZYIEP7N9g/EPG6aX9h0j8AAAA/QgMAAAAAAAABggIAABwAAACiUj28SX7YPxDxuml/YdI/AAAAP1IDAAAAAAAAAYMCAAAcAAAANPmltyit2D8Q8bppf2HSPwAAAD9SAwAAAAAAAAGEAgAAHAAAAKCZKyxWItk/EPG6aX9h0j8AAAA/YgMAAAAAAAABhQIAABwAAAA0QJQnNVHZPxDxuml/YdI/AAAAP3EDAAAAAAAAAYYCAAAcAAAAxub8IhSA2T+wjr5geKHSPwAAAD9xAwAAAAAAAAGHAgAAHAAAAAw6saCDl9k/sI6+YHih0j8AAAA/gQMAAAAAAAABiAIAABwAAABYjWUe867ZP7COvmB4odI/AAAAP4EDAAAAAAAAAYkCAAAcAAAAfNo2FbEM2j+wjr5geKHSPwAAAD+QAwAAAAAAAAGKAgAAHAAAAAyBnxCQO9o/sI6+YHih0j8AAAA/kAMAAAAAAAABiwIAABwAAACeJwgMb2raP7COvmB4odI/AAAAP5ADAAAAAAAAAYwCAAAcAAAAMs5wB06Z2j9QLMJXceHSPwAAAD+gAwAAAAAAAAGNAgAAHAAAAAzIjYCc39o/UCzCV3Hh0j8AAAA/oAMAAAAAAAABjgIAABwAAACebvZ7ew7bP/jJxU5qIdM/AAAAP7ADAAAAAAAAAY8CAAAcAAAAVGIwbhib2z+cZ8lFY2HTPwAAAD+/AwAAAAAAAAGQAgAAHAAAAL4CtuJFENw/nGfJRWNh0z8AAAA/vwMAAAAAAAABkQIAABwAAACa/NJblFbcP5xnyUVjYdM/AAAAP88DAAAAAAAAAZICAAAcAAAAdPbv1OKc3D84Bc08XKHTPwAAAD/PAwAAAAAAAAGTAgAAHAAAACzqKcd/Kd0/OAXNPFyh0z8AAAA/3wMAAAAAAAABlAIAABwAAABQN/u9PYfdPxze1yFHYdQ/AAAAP98DAAAAAAAAAZUCAAAcAAAAcoTMtPvk3T/Ae9sYQKHUPwAAAD/uAwAAAAAAAAGWAgAAHAAAAJbRnau5Qt4/wHvbGECh1D8AAAA/7gMAAAAAAAABlwIAABwAAAByy7okCIneP8B72xhAodQ/AAAAP/4DAAAAAAAAAZgCAAAcAAAAlhiMG8bm3j9gGd8POeHUPwAAAD8NBAAAAAAAAAGZAgAAHAAAACi/9BalFd8/YBnfDznh1D8AAAA/DQQAAAAAAAABmgIAABwAAAACuRGQ81vfP2AZ3w854dQ/AAAAPw0EAAAAAAAAAZsCAAAcAAAA3LIuCUKi3z9gGd8POeHUPwAAAD8dBAAAAAAAAAGcAgAAHAAAAEpTtH1vF+A/YBnfDznh1D8AAAA/HQQAAAAAAAABnQIAABwAAADc+Rx5TkbgP2AZ3w854dQ/AAAAPy0EAAAAAAAAAZ4CAAAcAAAAt/M58pyM4D9gGd8POeHUPwAAAD8tBAAAAAAAAAGfAgAAHAAAAO3DfKwzx+A/YBnfDznh1D8AAAA/PAQAAAAAAAABoAIAABwAAADHvZklgg3hP2AZ3w854dQ/AAAAPzwEAAAAAAAAAaECAAAcAAAAERFOo/Ek4T9gGd8POeHUPwAAAD88BAAAAAAAAAGiAgAAHAAAAP6N3N8YSOE/YBnfDznh1D8AAAA/TAQAAAAAAAABowIAABwAAAA1Xh+ar4LhP2AZ3w854dQ/AAAAP1wEAAAAAAAAAaQCAAAcAAAAfrHTFx+a4T9gGd8POeHUPwAAAD9cBAAAAAAAAAGlAgAAHAAAACLbrdbWpeE/YBnfDznh1D8AAAA/awQAAAAAAAABpgIAABwAAADHBIiVjrHhPwC34gYyIdU/AAAAP2sEAAAAAAAAAacCAAAcAAAAEFg8E/7I4T8At+IGMiHVPwAAAD97BAAAAAAAAAGoAgAAHAAAAP3Uyk8l7OE/ALfiBjIh1T8AAAA/igQAAAAAAAABqQIAABwAAACPezNLBBviP6hU5v0qYdU/AAAAP4oEAAAAAAAAAaoCAAAcAAAA2M7nyHMy4j+oVOb9KmHVPwAAAD+aBAAAAAAAAAGrAgAAHAAAACEinEbjSeI/TPLp9COh1T8AAAA/qgQAAAAAAAABrAIAABwAAACzyARCwnjiP+iP7esc4dU/AAAAP6oEAAAAAAAAAa0CAAAcAAAA/Bu5vzGQ4j/oj+3rHOHVPwAAAD+qBAAAAAAAAAGuAgAAHAAAADLs+3nIyuI/6I/t6xzh1T8AAAA/uQQAAAAAAAABrwIAABwAAADEkmR1p/niP4gt8eIVIdY/AAAAP8kEAAAAAAAAAbACAAAcAAAADeYY8xYR4z+ILfHiFSHWPwAAAD/JBAAAAAAAAAGxAgAAHAAAAPpipy8+NOM/iC3x4hUh1j8AAAA/yQQAAAAAAAABsgIAABwAAAAxM+rp1G7jP4gt8eIVIdY/AAAAP9kEAAAAAAAAAbMCAAAcAAAAHrB4JvyR4z+ILfHiFSHWPwAAAD/ZBAAAAAAAAAG0AgAAHAAAAGcDLaRrqeM/iC3x4hUh1j8AAAA/6AQAAAAAAAABtQIAABwAAACyVuEh28DjP4gt8eIVIdY/AAAAP+gEAAAAAAAAAbYCAAAcAAAAndNvXgLk4z+ILfHiFSHWPwAAAD/4BAAAAAAAAAG3AgAAHAAAAItQ/popB+Q/iC3x4hUh1j8AAAA/+AQAAAAAAAABuAIAABwAAADUo7IYmR7kP4gt8eIVIdY/AAAAPwcFAAAAAAAAAbkCAAAcAAAAHfdmlgg25D+ILfHiFSHWPwAAAD8HBQAAAAAAAAG6AgAAHAAAAFPHqVCfcOQ/iC3x4hUh1j8AAAA/FwUAAAAAAAABuwIAABwAAABBRDiNxpPkP4gt8eIVIdY/AAAAPxcFAAAAAAAAAbwCAAAcAAAALsHGye225D+ILfHiFSHWPwAAAD8nBQAAAAAAAAG9AgAAHAAAAAm740I8/eQ/iC3x4hUh1j8AAAA/JwUAAAAAAAABvgIAABwAAAD2N3J/YyDlP+iP7esc4dU/AAAAPzYFAAAAAAAAAb8CAAAcAAAAiN7aekJP5T/oj+3rHOHVPwAAAD82BQAAAAAAAAHAAgAAHAAAABqFQ3YhfuU/6I/t6xzh1T8AAAA/NgUAAAAAAAABwQIAABwAAABj2PfzkJXlP+iP7esc4dU/AAAAP0YFAAAAAAAAAcICAAAcAAAACALSskih5T/oj+3rHOHVPwAAAD9GBQAAAAAAAAHDAgAAHAAAAK0rrHEAreU/6I/t6xzh1T8AAAA/VgUAAAAAAAABxAIAABwAAAD1fmDvb8TlP+iP7esc4dU/AAAAPywHAAAAAAAAAcUCAAAcAAAAPtIUbd/b5T/oj+3rHOHVPwAAAD88BwAAAAAAAAHGAgAAHAAAAOL77iuX5+U/6I/t6xzh1T8AAAA/PAcAAAAAAAABxwIAABwAAAArT6OpBv/lP+iP7esc4dU/AAAAP0wHAAAAAAAAAcgCAAAcAAAAvfULpeUt5j/oj+3rHOHVPwAAAD9MBwAAAAAAAAHJAgAAHAAAAKxymuEMUeY/6I/t6xzh1T8AAAA/TAcAAAAAAAABygIAABwAAACY7ygeNHTmP+iP7esc4dU/AAAAP1sHAAAAAAAAAcsCAAAcAAAAhWy3WluX5j/oj+3rHOHVPwAAAD9bBwAAAAAAAAHMAgAAHAAAALw8+hTy0eY/6I/t6xzh1T8AAAA/awcAAAAAAAABzQIAABwAAABP42IQ0QDnP+iP7esc4dU/AAAAP2sHAAAAAAAAAc4CAAAcAAAAhLOlymc75z/oj+3rHOHVPwAAAD96BwAAAAAAAAHPAgAAHAAAAHIwNAePXuc/6I/t6xzh1T8AAAA/egcAAAAAAAAB0AIAABwAAABfrcJDtoHnP+iP7esc4dU/AAAAP4oHAAAAAAAAAdECAAAcAAAATCpRgN2k5z/oj+3rHOHVPwAAAD+KBwAAAAAAAAHSAgAAHAAAAJd9Bf5MvOc/6I/t6xzh1T8AAAA/igcAAAAAAAAB0wIAABwAAADg0Ll7vNPnP+iP7esc4dU/AAAAP5oHAAAAAAAAAdQCAAAcAAAAJyRu+Svr5z/oj+3rHOHVPwAAAD+aBwAAAAAAAAHVAgAAHAAAABWh/DVTDug/6I/t6xzh1T8AAAA/qQcAAAAAAAAB1gIAABwAAAC7ytb0ChroP+iP7esc4dU/AAAAP6kHAAAAAAAAAdcCAAAcAAAAAh6Lcnox6D/oj+3rHOHVPwAAAD+5BwAAAAAAAAHYAgAAHAAAAE1xP/DpSOg/6I/t6xzh1T8AAAA/uQcAAAAAAAAB2QIAABwAAACUxPNtWWDoP+iP7esc4dU/AAAAP74HAAAAAAAAAdoCAAAcAAAAJ2tcaTiP6D/oj+3rHOHVPwAAAD++BwAAAAAAAAHbAgAAHAAAALgRxWQXvug/TPLp9COh1T8AAAA/zQcAAAAAAAAB3AIAABwAAACmjlOhPuHoP0zy6fQjodU/AAAAP80HAAAAAAAAAd0CAAAcAAAAODW8nB0Q6T8At+IGMiHVPwAAAD/dBwAAAAAAAAHeAgAAHAAAAG4F/1a0Suk/YBnfDznh1D8AAAA/3QcAAAAAAAAB3wIAABwAAAC4WLPUI2LpP2AZ3w854dQ/AAAAP+wHAAAAAAAAAeACAAAcAAAASv8b0AKR6T9gGd8POeHUPwAAAD/sBwAAAAAAAAHhAgAAHAAAANqlhMvhv+k/YBnfDznh1D8AAAA//AcAAAAAAAAB4gIAABwAAAAk+ThJUdfpP2AZ3w854dQ/AAAAP/wHAAAAAAAAAeMCAAAcAAAAtp+hRDAG6j9gGd8POeHUPwAAAD/8BwAAAAAAAAHkAgAAHAAAAP7yVcKfHeo/YBnfDznh1D8AAAA/DAgAAAAAAAAB5QIAABwAAABIRgpADzXqP2AZ3w854dQ/AAAAPwwIAAAAAAAAAeYCAAAcAAAAkpm+vX5M6j9gGd8POeHUPwAAAD8bCAAAAAAAAAHnAgAAHAAAANjscjvuY+o/YBnfDznh1D8AAAA/KwgAAAAAAAAB6AIAABwAAADGaQF4FYfqP2AZ3w854dQ/AAAAPysIAAAAAAAAAekCAAAcAAAAEL219YSe6j9gGd8POeHUPwAAAD8rCAAAAAAAAAHqAgAAHAAAAFoQanP0teo/YBnfDznh1D8AAAA/OwgAAAAAAAAB6wIAABwAAACiYx7xY83qP2AZ3w854dQ/AAAAPzsIAAAAAAAAAewCAAAcAAAAjuCsLYvw6j9gGd8POeHUPwAAAD9KCAAAAAAAAAHtAgAAHAAAANozYav6B+s/YBnfDznh1D8AAAA/SggAAAAAAAAB7gIAABwAAAAihxUpah/rP2AZ3w854dQ/AAAAP1oIAAAAAAAAAe8CAAAcAAAAatrJptk26z9gGd8POeHUPwAAAD9aCAAAAAAAAAHwAgAAHAAAAPyAMqK4Zes/YBnfDznh1D8AAAA/aQgAAAAAAAAB8QIAABwAAABG1OYfKH3rPwC34gYyIdU/AAAAP2kIAAAAAAAAAfICAAAcAAAAMlF1XE+g6z8At+IGMiHVPwAAAD9pCAAAAAAAAAHzAgAAHAAAAHykKdq+t+s/ALfiBjIh1T8AAAA/eQgAAAAAAAAB9AIAABwAAACydGyUVfLrP0zy6fQjodU/AAAAP3kIAAAAAAAAAfUCAAAcAAAA+scgEsUJ7D9M8un0I6HVPwAAAD+JCAAAAAAAAAH2AgAAHAAAAOhEr07sLOw/TPLp9COh1T8AAAA/iQgAAAAAAAAB9wIAABwAAAAymGPMW0TsP0zy6fQjodU/AAAAP5gIAAAAAAAAAfgCAAAcAAAAIBXyCINn7D/oj+3rHOHVPwAAAD+YCAAAAAAAAAH5AgAAHAAAAGZopobyfuw/6I/t6xzh1T8AAAA/qAgAAAAAAAAB+gIAABwAAACyu1oEYpbsP+iP7esc4dU/AAAAP6gIAAAAAAAAAfsCAAAcAAAA+g4PgtGt7D/oj+3rHOHVPwAAAD+4CAAAAAAAAAH8AgAAHAAAAOiLnb740Ow/6I/t6xzh1T8AAAA/uAgAAAAAAAAB/QIAABwAAAAw31E8aOjsP+iP7esc4dU/AAAAP8cIAAAAAAAAAf4CAAAcAAAAejIGutf/7D/oj+3rHOHVPwAAAD/HCAAAAAAAAAH/AgAAHAAAAGavlPb+Iu0/6I/t6xzh1T8AAAA/xwgAAAAAAAABAAMAABwAAAD4Vf3x3VHtP+iP7esc4dU/AAAAP9cIAAAAAAAAAQEDAAAcAAAA5NKLLgV17T/oj+3rHOHVPwAAAD/mCAAAAAAAAAECAwAAHAAAANJPGmssmO0/6I/t6xzh1T8AAAA/5ggAAAAAAAABAwMAABwAAABm9oJmC8ftP+iP7esc4dU/AAAAP+YIAAAAAAAAAQQDAAAcAAAA+JzrYer17T/oj+3rHOHVPwAAAD/2CAAAAAAAAAEFAwAAHAAAAOQZep4RGe4/6I/t6xzh1T8AAAA/9ggAAAAAAAABBgMAABwAAAB2wOKZ8EfuP+iP7esc4dU/AAAAPwYJAAAAAAAAAQcDAAAcAAAAwBOXF2Bf7j9M8un0I6HVPwAAAD8VCQAAAAAAAAEIAwAAHAAAAFC6/xI/ju4/ALfiBjIh1T8AAAA/FQkAAAAAAAABCQMAABwAAACaDbSQrqXuP2AZ3w854dQ/AAAAPxUJAAAAAAAAAQoDAAAcAAAAiIpCzdXI7j8c3tchR2HUPwAAAD8VCQAAAAAAAAELAwAAHAAAAHQH0Qn96+4/eEDUKk4h1D8AAAA/JQkAAAAAAAABDAMAABwAAAAGrjkF3BrvP9ii0DNV4dM/AAAAPyUJAAAAAAAAAQ0DAAAcAAAAUAHugksy7z84Bc08XKHTPwAAAD81CQAAAAAAAAEOAwAAHAAAAOCnVn4qYe8/nGfJRWNh0z8AAAA/NQkAAAAAAAABDwMAABwAAAB2Tr95CZDvP1Aswldx4dI/AAAAP0QJAAAAAAAAARADAAAcAAAAvKFz93in7z+wjr5geKHSPwAAAD9UCQAAAAAAAAERAwAAHAAAABBtteufyJY/UNmZIlgO7z8AAAA/AAAAAAAAAAABEgMAABwAAACgofrGlz+YP1DZmSJYDu8/AAAAPw8AAAAAAAAAARMDAAAcAAAAsAqFfYctmz9Q2ZkiWA7vPwAAAD8PAAAAAAAAAAEUAwAAHAAAAEA/ylh/pJw/UNmZIlgO7z8AAAA/FAAAAAAAAAABFQMAABwAAADgcw80dxueP1DZmSJYDu8/AAAAPxQAAAAAAAAAARYDAAAcAAAAYKhUD2+Snz9Q2ZkiWA7vPwAAAD8kAAAAAAAAAAEXAwAAHAAAAHjuTHWzhKA/UNmZIlgO7z8AAAA/MwAAAAAAAAABGAMAABwAAAAII5JQq/uhP1DZmSJYDu8/AAAAPzMAAAAAAAAAARkDAAAcAAAAoFfXK6Nyoz9Q2ZkiWA7vPwAAAD8zAAAAAAAAAAEaAwAAHAAAACCMHAeb6aQ/UNmZIlgO7z8AAAA/QwAAAAAAAAABGwMAABwAAAC4wGHikmCmP3wKGKdb7u4/AAAAP0MAAAAAAAAAARwDAAAcAAAAkI9JqwaTqD98ChinW+7uPwAAAD9TAAAAAAAAAAEdAwAAHAAAACDEjob+Cao/fAoYp1vu7j8AAAA/UwAAAAAAAAABHgMAABwAAABALRk97vesP3wKGKdb7u4/AAAAP2IAAAAAAAAAAR8DAAAcAAAAdGV052qusD98ChinW+7uPwAAAD9iAAAAAAAAAAEgAwAAHAAAAORM6Mukx7E/fAoYp1vu7j8AAAA/cgAAAAAAAAABIQMAABwAAABsgS2nnD6zP3wKGKdb7u4/AAAAP3IAAAAAAAAAASIDAAAcAAAAJANEeVITtT98ChinW+7uPwAAAD+BAAAAAAAAAAEjAwAAHAAAAPjRK0LGRbc/rDuWK1/O7j8AAAA/gQAAAAAAAAABJAMAABwAAACIBnEdvry4P6w7litfzu4/AAAAP5EAAAAAAAAAASUDAAAcAAAAPIiH73ORuj/cbBSwYq7uPwAAAD+RAAAAAAAAAAEmAwAAHAAAAPAJnsEpZrw/BJ6SNGaO7j8AAAA/kQAAAAAAAAABJwMAABwAAADI2IWKnZi+PwSekjRmju4/AAAAP6EAAAAAAAAAASgDAAAcAAAAqoblssoHwD9sAI89bU7uPwAAAD+wAAAAAAAAAAEpAwAAHAAAAMxhk4mhrcE/mDENwnAu7j8AAAA/sAAAAAAAAAABKgMAABwAAAA6SQdu28bCP8Rii0Z0Du4/AAAAP7AAAAAAAAAAASsDAAAcAAAAEooSVzaxwz/EYotGdA7uPwAAAD/AAAAAAAAAAAEsAwAAHAAAAMh9TEnTPcQ/xGKLRnQO7j8AAAA/0AAAAAAAAAABLQMAABwAAADqyh1AkZvEP8Rii0Z0Du4/AAAAP9AAAAAAAAAAAS4DAAAcAAAANGXALQ1XxT/EYotGdA7uPwAAAD/QAAAAAAAAAAEvAwAAHAAAAFSykSTLtMU/xGKLRnQO7j8AAAA/3wAAAAAAAAABMAMAABwAAAAy85wNJp/GP8Rii0Z0Du4/AAAAP98AAAAAAAAAATEDAAAcAAAA6ObW/8Irxz/EYotGdA7uPwAAAD/vAAAAAAAAAAEyAwAAHAAAAJraEPJfuMc/xGKLRnQO7j8AAAA/7wAAAAAAAAABMwMAABwAAADidLPf23PIP/iTCct37u0/AAAAP/4AAAAAAAAAATQDAAAcAAAAKA9WzVcvyT/4kwnLd+7tPwAAAD/+AAAAAAAAAAE1AwAAHAAAAJj2ybGRSMo/iCeEWIKO7T8AAAA//gAAAAAAAAABNgMAABwAAACUhKaRqpDLP7BYAt2Fbu0/AAAAPw4BAAAAAAAAATcDAAAcAAAA3B5JfyZMzD+wWALdhW7tPwAAAD8OAQAAAAAAAAE4AwAAHAAAAB5HyEy7T84/4ImAYYlO7T8AAAA/LQEAAAAAAAABOQMAABwAAAD6h9M1FjrPP+CJgGGJTu0/AAAAPy0BAAAAAAAAAToDAAAcAAAAs7cjDagp0D/giYBhiU7tPwAAAD8tAQAAAAAAAAE7AwAAHAAAANcE9QNmh9A/POx8apAO7T8AAAA/PQEAAAAAAAABPAMAABwAAACM+C72AhTRPzzsfGqQDu0/AAAAPz0BAAAAAAAAAT0DAAAcAAAAsEUA7cBx0T887HxqkA7tPwAAAD9NAQAAAAAAAAE+AwAAHAAAAIo/HWYPuNE/POx8apAO7T8AAAA/XAEAAAAAAAABPwMAABwAAACujO5czRXSPzzsfGqQDu0/AAAAP1wBAAAAAAAAAUADAAAcAAAA0tm/U4tz0j9sHfvuk+7sPwAAAD9cAQAAAAAAAAFBAwAAHAAAAK7T3MzZudI/bB377pPu7D8AAAA/bAEAAAAAAAABQgMAABwAAABAekXIuOjSP2wd++6T7uw/AAAAP2wBAAAAAAAAAUMDAAAcAAAAZMcWv3ZG0z9sHfvuk+7sPwAAAD97AQAAAAAAAAFEAwAAHAAAAPZtf7pVddM/bB377pPu7D8AAAA/ewEAAAAAAAABRQMAABwAAACIFOi1NKTTP2wd++6T7uw/AAAAP3sBAAAAAAAAAUYDAAAcAAAAGLtQsRPT0z9sHfvuk+7sPwAAAD+LAQAAAAAAAAFHAwAAHAAAADwIIqjRMNQ/bB377pPu7D8AAAA/iwEAAAAAAAABSAMAABwAAADOroqjsF/UP2wd++6T7uw/AAAAP5sBAAAAAAAAAUkDAAAcAAAAYFXzno+O1D9sHfvuk+7sPwAAAD+qAQAAAAAAAAFKAwAAHAAAAM71eBO9A9U/bB377pPu7D8AAAA/qgEAAAAAAAABSwMAABwAAACo75WMC0rVP2wd++6T7uw/AAAAP6oBAAAAAAAAAUwDAAAcAAAAhOmyBVqQ1T9sHfvuk+7sPwAAAD+6AQAAAAAAAAFNAwAAHAAAABSQGwE5v9U/bB377pPu7D8AAAA/ugEAAAAAAAABTgMAABwAAADKg1Xz1UvWP2wd++6T7uw/AAAAP8oBAAAAAAAAAU8DAAAcAAAApn1ybCSS1j9sHfvuk+7sPwAAAD/KAQAAAAAAAAFQAwAAHAAAADRrydcPZdc/bB377pPu7D8AAAA/2QEAAAAAAAABUQMAABwAAABauJrOzcLXP2wd++6T7uw/AAAAP+kBAAAAAAAAAVIDAAAcAAAAgAVsxYsg2D9sHfvuk+7sPwAAAD/pAQAAAAAAAAFTAwAAHAAAAFr/iD7aZtg/bB377pPu7D8AAAA/+AEAAAAAAAABVAMAABwAAADqpfE5uZXYP2wd++6T7uw/AAAAP/gBAAAAAAAAAVUDAAAcAAAAxp8Oswfc2D9sHfvuk+7sPwAAAD/4AQAAAAAAAAFWAwAAHAAAAOzs36nFOdk/bB377pPu7D8AAAA/CAIAAAAAAAABVwMAABwAAAB8k0ilpGjZP2wd++6T7uw/AAAAPwgCAAAAAAAAAVgDAAAcAAAAWI1lHvOu2T887HxqkA7tPwAAAD8YAgAAAAAAAAFZAwAAHAAAAHzaNhWxDNo/POx8apAO7T8AAAA/HAIAAAAAAAABWgMAABwAAAAMgZ8QkDvaPzzsfGqQDu0/AAAAPysCAAAAAAAAAVsDAAAcAAAAeiElhb2w2j887HxqkA7tPwAAAD8rAgAAAAAAAAFcAwAAHAAAAAzIjYCc39o/POx8apAO7T8AAAA/OwIAAAAAAAABXQMAABwAAAAuFV93Wj3bPzzsfGqQDu0/AAAAPzsCAAAAAAAAAV4DAAAcAAAAwrvHcjls2z887HxqkA7tPwAAAD9LAgAAAAAAAAFfAwAAHAAAAJy15OuHsts/POx8apAO7T8AAAA/SwIAAAAAAAABYAMAABwAAAAIVmpgtSfcP+CJgGGJTu0/AAAAP0sCAAAAAAAAAWEDAAAcAAAAmvzSW5RW3D/giYBhiU7tPwAAAD9aAgAAAAAAAAFiAwAAHAAAACyjO1dzhdw/4ImAYYlO7T8AAAA/agIAAAAAAAABYwMAABwAAADASaRSUrTcP+CJgGGJTu0/AAAAP2oCAAAAAAAAAWQDAAAcAAAAmkPBy6D63D/giYBhiU7tPwAAAD9qAgAAAAAAAAFlAwAAHAAAACzqKcd/Kd0/sFgC3YVu7T8AAAA/eQIAAAAAAAABZgMAABwAAAC+kJLCXljdP7BYAt2Fbu0/AAAAP3kCAAAAAAAAAWcDAAAcAAAAUDf7vT2H3T9Y9gXUfq7tPwAAAD+JAgAAAAAAAAFoAwAAHAAAALzXgDJr/N0/IMWHT3vO7T8AAAA/iQIAAAAAAAABaQMAABwAAACW0Z2ruULePyDFh097zu0/AAAAP5kCAAAAAAAAAWoDAAAcAAAAuh5voneg3j8gxYdPe87tPwAAAD+ZAgAAAAAAAAFrAwAAHAAAACi/9BalFd8/IMWHT3vO7T8AAAA/mQIAAAAAAAABbAMAABwAAABMDMYNY3PfPyDFh097zu0/AAAAP6gCAAAAAAAAAW0DAAAcAAAA3LIuCUKi3z8gxYdPe87tPwAAAD+4AgAAAAAAAAFuAwAAHAAAAKYp2r63C+A/IMWHT3vO7T8AAAA/uAIAAAAAAAABbwMAABwAAADvfI48JyPgPyDFh097zu0/AAAAP7gCAAAAAAAAAXADAAAcAAAAk6Zo+94u4D8gxYdPe87tPwAAAD/IAgAAAAAAAAFxAwAAHAAAADbQQrqWOuA/IMWHT3vO7T8AAAA/yAIAAAAAAAABcgMAABwAAADc+Rx5TkbgPyDFh097zu0/AAAAP9cCAAAAAAAAAXMDAAAcAAAAgCP3NwZS4D8gxYdPe87tPwAAAD/XAgAAAAAAAAF0AwAAHAAAAG6ghXQtdeA/IMWHT3vO7T8AAAA/5wIAAAAAAAABdQMAABwAAAASyl8z5YDgPyDFh097zu0/AAAAP/YCAAAAAAAAAXYDAAAcAAAAt/M58pyM4D8gxYdPe87tPwAAAD/2AgAAAAAAAAF3AwAAHAAAAFsdFLFUmOA/IMWHT3vO7T8AAAA/BgMAAAAAAAABeAMAABwAAAD+Ru5vDKTgPyDFh097zu0/AAAAPwYDAAAAAAAAAXkDAAAcAAAASZqi7Xu74D8gxYdPe87tPwAAAD8WAwAAAAAAAAF6AwAAHAAAAJLtVmvr0uA/IMWHT3vO7T8AAAA/FgMAAAAAAAABewMAABwAAAA2FzEqo97gPyDFh097zu0/AAAAPyUDAAAAAAAAAXwDAAAcAAAAf2rlpxL24D+IJ4RYgo7tPwAAAD81AwAAAAAAAAF9AwAAHAAAACSUv2bKAeE/iCeEWIKO7T8AAAA/NQMAAAAAAAABfgMAABwAAABt53PkORnhP4gnhFiCju0/AAAAP0UDAAAAAAAAAX8DAAAcAAAAERFOo/Ek4T+IJ4RYgo7tPwAAAD9FAwAAAAAAAAGAAwAAHAAAAP6N3N8YSOE/iCeEWIKO7T8AAAA/VAMAAAAAAAABgQMAABwAAABH4ZBdiF/hP7BYAt2Fbu0/AAAAP1QDAAAAAAAAAYIDAAAcAAAA7AprHEBr4T+wWALdhW7tPwAAAD9kAwAAAAAAAAGDAwAAHAAAAJA0Rdv3duE/sFgC3YVu7T8AAAA/ZAMAAAAAAAABhAMAABwAAAA1Xh+ar4LhP7BYAt2Fbu0/AAAAP3MDAAAAAAAAAYUDAAAcAAAA2Yf5WGeO4T+wWALdhW7tPwAAAD+DAwAAAAAAAAGGAwAAHAAAACLbrdbWpeE/sFgC3YVu7T8AAAA/kwMAAAAAAAABhwMAABwAAADHBIiVjrHhP7BYAt2Fbu0/AAAAP6IDAAAAAAAAAYgDAAAcAAAAai5iVEa94T+wWALdhW7tPwAAAD+yAwAAAAAAAAGJAwAAHAAAABBYPBP+yOE/sFgC3YVu7T8AAAA/0QMAAAAAAAABigMAABwAAAC0gRbStdThP7BYAt2Fbu0/AAAAP9EDAAAAAAAAAYsDAAAcAAAAWavwkG3g4T+wWALdhW7tPwAAAD/hAwAAAAAAAAGMAwAAHAAAAP3Uyk8l7OE/WPYF1H6u7T8AAAA/8AMAAAAAAAA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345|5.792|1.183998|7.7330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4504|recordLength=74536|start=0|end=74504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webextensions/webextension1.xml><?xml version="1.0" encoding="utf-8"?>
<we:webextension xmlns:we="http://schemas.microsoft.com/office/webextensions/webextension/2010/11" id="{350278FB-3E9F-4CF1-ABB8-2FD6AFB6A263}">
  <we:reference id="wa104238076" version="1.6.0.0" store="en-US" storeType="OMEX"/>
  <we:alternateReferences>
    <we:reference id="WA104238076" version="1.6.0.0" store="WA104238076" storeType="OMEX"/>
  </we:alternateReferences>
  <we:properties>
    <we:property name="__labs__" value="{&quot;configuration&quot;:{&quot;appVersion&quot;:{&quot;major&quot;:0,&quot;minor&quot;:1},&quot;components&quot;:[{&quot;name&quot;:&quot;Choice Question&quot;,&quot;question&quot;:{&quot;text/html&quot;:&quot;&lt;p&gt;You can be a responsible college student by doing the following except?&lt;/p&gt;\n&quot;,&quot;text/plain&quot;:&quot;You can be a responsible college student by doing the following except?&quot;},&quot;type&quot;:&quot;Labs.Components.ChoiceComponent&quot;,&quot;timeLimit&quot;:0,&quot;maxAttempts&quot;:0,&quot;choices&quot;:[{&quot;id&quot;:&quot;0&quot;,&quot;content&quot;:{&quot;text/html&quot;:&quot;&lt;p&gt;Finish work on time&lt;/p&gt;\n&quot;,&quot;text/plain&quot;:&quot;Finish work on time&quot;},&quot;name&quot;:null,&quot;value&quot;:null},{&quot;id&quot;:&quot;1&quot;,&quot;content&quot;:{&quot;text/html&quot;:&quot;&lt;p&gt;Participate in group projects&lt;/p&gt;\n&quot;,&quot;text/plain&quot;:&quot;Participate in group projects&quot;},&quot;name&quot;:null,&quot;value&quot;:null},{&quot;id&quot;:&quot;2&quot;,&quot;content&quot;:{&quot;text/html&quot;:&quot;&lt;p&gt;Do not cheat&lt;/p&gt;\n&quot;,&quot;text/plain&quot;:&quot;Do not cheat&quot;},&quot;name&quot;:null,&quot;value&quot;:null},{&quot;id&quot;:&quot;3&quot;,&quot;content&quot;:{&quot;text/html&quot;:&quot;&lt;p&gt;Forget your pen&lt;/p&gt;\n&quot;,&quot;text/plain&quot;:&quot;Forget your pen&quot;},&quot;name&quot;:null,&quot;value&quot;:null}],&quot;maxScore&quot;:1,&quot;hasAnswer&quot;:true,&quot;answer&quot;:[&quot;3&quot;,&quot;2&quot;],&quot;values&quot;:{&quot;hints&quot;:[]},&quot;secure&quot;:false,&quot;data&quot;:{&quot;question&quot;:&quot;&lt;p&gt;You can be a responsible college student by doing the following except?&lt;/p&gt;\n&quot;,&quot;fontSize&quot;:&quot;medium&quot;,&quot;choices&quot;:[{&quot;id&quot;:0,&quot;choice&quot;:&quot;&lt;p&gt;Finish work on time&lt;/p&gt;\n&quot;,&quot;feedback&quot;:null},{&quot;id&quot;:1,&quot;choice&quot;:&quot;&lt;p&gt;Participate in group projects&lt;/p&gt;\n&quot;,&quot;feedback&quot;:null},{&quot;id&quot;:2,&quot;choice&quot;:&quot;&lt;p&gt;Do not cheat&lt;/p&gt;\n&quot;,&quot;feedback&quot;:null},{&quot;id&quot;:3,&quot;choice&quot;:&quot;&lt;p&gt;Forget your pen&lt;/p&gt;\n&quot;,&quot;feedback&quot;:null}],&quot;hasAnswer&quot;:true,&quot;answer&quot;:[&quot;3&quot;,&quot;2&quot;],&quot;required&quot;:false,&quot;hints&quot;:[],&quot;limitAttempts&quot;:false,&quot;maxAttempts&quot;:2,&quot;allowRetries&quot;:true,&quot;shuffleChoices&quot;:false,&quot;isTimed&quot;:false,&quot;timeLimit&quot;:120,&quot;allowMultipleAnswers&quot;:true,&quot;allowChoiceEditing&quot;:true}}],&quot;name&quot;:&quot;Choice question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8CEFE162-24EB-4BBB-AD3F-19F28610184A}">
  <we:reference id="wa104238076" version="1.6.0.0" store="en-US" storeType="OMEX"/>
  <we:alternateReferences>
    <we:reference id="wa104238076" version="1.6.0.0" store="wa104238076" storeType="OMEX"/>
  </we:alternateReferences>
  <we:properties>
    <we:property name="__labs__" value="{&quot;configuration&quot;:{&quot;appVersion&quot;:{&quot;major&quot;:0,&quot;minor&quot;:1},&quot;components&quot;:[{&quot;name&quot;:&quot;Choice Question&quot;,&quot;question&quot;:{&quot;text/html&quot;:&quot;&lt;p&gt;True or False, to be a respectful student, you should not talk while the professor is talking?&lt;/p&gt;\n&quot;,&quot;text/plain&quot;:&quot;True or False, to be a respectful student, you should not talk while the professor is talking?&quot;},&quot;type&quot;:&quot;Labs.Components.ChoiceComponent&quot;,&quot;timeLimit&quot;:0,&quot;maxAttempts&quot;:0,&quot;choices&quot;:[{&quot;id&quot;:&quot;0&quot;,&quot;content&quot;:{&quot;text/html&quot;:&quot;&lt;p&gt;True&lt;/p&gt;\n&quot;,&quot;text/plain&quot;:&quot;True&quot;},&quot;name&quot;:null,&quot;value&quot;:null},{&quot;id&quot;:&quot;1&quot;,&quot;content&quot;:{&quot;text/html&quot;:&quot;&lt;p&gt;False&lt;/p&gt;\n&quot;,&quot;text/plain&quot;:&quot;False&quot;},&quot;name&quot;:null,&quot;value&quot;:null}],&quot;maxScore&quot;:1,&quot;hasAnswer&quot;:true,&quot;answer&quot;:[&quot;0&quot;],&quot;values&quot;:{&quot;hints&quot;:[]},&quot;secure&quot;:false,&quot;data&quot;:{&quot;question&quot;:&quot;&lt;p&gt;True or False, to be a respectful student, you should not talk while the professor is talking?&lt;/p&gt;\n&quot;,&quot;fontSize&quot;:&quot;medium&quot;,&quot;choices&quot;:[{&quot;id&quot;:0,&quot;choice&quot;:&quot;&lt;p&gt;True&lt;/p&gt;\n&quot;,&quot;feedback&quot;:null},{&quot;id&quot;:1,&quot;choice&quot;:&quot;&lt;p&gt;False&lt;/p&gt;\n&quot;,&quot;feedback&quot;:null}],&quot;hasAnswer&quot;:true,&quot;answer&quot;:&quot;0&quot;,&quot;required&quot;:false,&quot;hints&quot;:[],&quot;limitAttempts&quot;:false,&quot;maxAttempts&quot;:2,&quot;allowRetries&quot;:true,&quot;shuffleChoices&quot;:false,&quot;isTimed&quot;:false,&quot;timeLimit&quot;:120,&quot;allowMultipleAnswers&quot;:false,&quot;allowChoiceEditing&quot;:true}}],&quot;name&quot;:&quot;Choice question&quot;,&quot;timeline&quot;:null,&quot;analytics&quot;:null},&quot;hostVersion&quot;:{&quot;major&quot;:0,&quot;minor&quot;:1}}"/>
  </we:properties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C2D3929F-B3A6-4FF3-B164-7B60AF25CA92}">
  <we:reference id="wa104238076" version="1.6.0.0" store="en-US" storeType="OMEX"/>
  <we:alternateReferences>
    <we:reference id="wa104238076" version="1.6.0.0" store="wa104238076" storeType="OMEX"/>
  </we:alternateReferences>
  <we:properties>
    <we:property name="__labs__" value="{&quot;configuration&quot;:{&quot;appVersion&quot;:{&quot;major&quot;:0,&quot;minor&quot;:1},&quot;components&quot;:[{&quot;name&quot;:&quot;Choice Question&quot;,&quot;question&quot;:{&quot;text/html&quot;:&quot;&lt;p&gt;To be a successful college student, I should go to class everyday and do what in class?&lt;/p&gt;\n&quot;,&quot;text/plain&quot;:&quot;To be a successful college student, I should go to class everyday and do what in class?&quot;},&quot;type&quot;:&quot;Labs.Components.ChoiceComponent&quot;,&quot;timeLimit&quot;:0,&quot;maxAttempts&quot;:0,&quot;choices&quot;:[{&quot;id&quot;:&quot;0&quot;,&quot;content&quot;:{&quot;text/html&quot;:&quot;&lt;p&gt;Pay attention&lt;/p&gt;\n&quot;,&quot;text/plain&quot;:&quot;Pay attention&quot;},&quot;name&quot;:null,&quot;value&quot;:null},{&quot;id&quot;:&quot;1&quot;,&quot;content&quot;:{&quot;text/html&quot;:&quot;&lt;p&gt;Make friends&lt;/p&gt;\n&quot;,&quot;text/plain&quot;:&quot;Make friends&quot;},&quot;name&quot;:null,&quot;value&quot;:null},{&quot;id&quot;:&quot;2&quot;,&quot;content&quot;:{&quot;text/html&quot;:&quot;&lt;p&gt;Write accurate notes&lt;/p&gt;\n&quot;,&quot;text/plain&quot;:&quot;Write accurate notes&quot;},&quot;name&quot;:null,&quot;value&quot;:null},{&quot;id&quot;:&quot;3&quot;,&quot;content&quot;:{&quot;text/html&quot;:&quot;&lt;p&gt;All of the above&lt;/p&gt;\n&quot;,&quot;text/plain&quot;:&quot;All of the above&quot;},&quot;name&quot;:null,&quot;value&quot;:null}],&quot;maxScore&quot;:1,&quot;hasAnswer&quot;:true,&quot;answer&quot;:[&quot;3&quot;],&quot;values&quot;:{&quot;hints&quot;:[]},&quot;secure&quot;:false,&quot;data&quot;:{&quot;question&quot;:&quot;&lt;p&gt;To be a successful college student, I should go to class everyday and do what in class?&lt;/p&gt;\n&quot;,&quot;fontSize&quot;:&quot;medium&quot;,&quot;choices&quot;:[{&quot;id&quot;:0,&quot;choice&quot;:&quot;&lt;p&gt;Pay attention&lt;/p&gt;\n&quot;,&quot;feedback&quot;:null},{&quot;id&quot;:1,&quot;choice&quot;:&quot;&lt;p&gt;Make friends&lt;/p&gt;\n&quot;,&quot;feedback&quot;:null},{&quot;id&quot;:2,&quot;choice&quot;:&quot;&lt;p&gt;Write accurate notes&lt;/p&gt;\n&quot;,&quot;feedback&quot;:null},{&quot;id&quot;:3,&quot;choice&quot;:&quot;&lt;p&gt;All of the above&lt;/p&gt;\n&quot;,&quot;feedback&quot;:null}],&quot;hasAnswer&quot;:true,&quot;answer&quot;:&quot;3&quot;,&quot;required&quot;:false,&quot;hints&quot;:[],&quot;limitAttempts&quot;:false,&quot;maxAttempts&quot;:2,&quot;allowRetries&quot;:true,&quot;shuffleChoices&quot;:false,&quot;isTimed&quot;:false,&quot;timeLimit&quot;:120,&quot;allowMultipleAnswers&quot;:false,&quot;allowChoiceEditing&quot;:true}}],&quot;name&quot;:&quot;Choice question&quot;,&quot;timeline&quot;:null,&quot;analytics&quot;:null},&quot;hostVersion&quot;:{&quot;major&quot;:0,&quot;minor&quot;:1}}"/>
  </we:properties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60E152DC-923B-439E-9CCF-7729F624F7F5}">
  <we:reference id="wa104238076" version="1.6.0.0" store="en-US" storeType="OMEX"/>
  <we:alternateReferences>
    <we:reference id="wa104238076" version="1.6.0.0" store="wa104238076" storeType="OMEX"/>
  </we:alternateReferences>
  <we:properties>
    <we:property name="__labs__" value="{&quot;configuration&quot;:{&quot;appVersion&quot;:{&quot;major&quot;:0,&quot;minor&quot;:1},&quot;components&quot;:[{&quot;name&quot;:&quot;Choice Question&quot;,&quot;question&quot;:{&quot;text/html&quot;:&quot;&lt;p&gt;You should balance school and what?&lt;/p&gt;\n&quot;,&quot;text/plain&quot;:&quot;You should balance school and what?&quot;},&quot;type&quot;:&quot;Labs.Components.ChoiceComponent&quot;,&quot;timeLimit&quot;:0,&quot;maxAttempts&quot;:0,&quot;choices&quot;:[{&quot;id&quot;:&quot;0&quot;,&quot;content&quot;:{&quot;text/html&quot;:&quot;&lt;p&gt;Drinking life&lt;/p&gt;\n&quot;,&quot;text/plain&quot;:&quot;Drinking life&quot;},&quot;name&quot;:null,&quot;value&quot;:null},{&quot;id&quot;:&quot;1&quot;,&quot;content&quot;:{&quot;text/html&quot;:&quot;&lt;p&gt;Party Life&lt;/p&gt;\n&quot;,&quot;text/plain&quot;:&quot;Party Life&quot;},&quot;name&quot;:null,&quot;value&quot;:null},{&quot;id&quot;:&quot;2&quot;,&quot;content&quot;:{&quot;text/html&quot;:&quot;&lt;p&gt;Family Life&lt;/p&gt;\n&quot;,&quot;text/plain&quot;:&quot;Family Life&quot;},&quot;name&quot;:null,&quot;value&quot;:null},{&quot;id&quot;:&quot;3&quot;,&quot;content&quot;:{&quot;text/html&quot;:&quot;&lt;p&gt;Love Life&lt;/p&gt;\n&quot;,&quot;text/plain&quot;:&quot;Love Life&quot;},&quot;name&quot;:null,&quot;value&quot;:null}],&quot;maxScore&quot;:1,&quot;hasAnswer&quot;:true,&quot;answer&quot;:[&quot;3&quot;,&quot;2&quot;],&quot;values&quot;:{&quot;hints&quot;:[]},&quot;secure&quot;:false,&quot;data&quot;:{&quot;question&quot;:&quot;&lt;p&gt;You should balance school and what?&lt;/p&gt;\n&quot;,&quot;fontSize&quot;:&quot;medium&quot;,&quot;choices&quot;:[{&quot;id&quot;:0,&quot;choice&quot;:&quot;&lt;p&gt;Drinking life&lt;/p&gt;\n&quot;,&quot;feedback&quot;:null},{&quot;id&quot;:1,&quot;choice&quot;:&quot;&lt;p&gt;Party Life&lt;/p&gt;\n&quot;,&quot;feedback&quot;:null},{&quot;id&quot;:2,&quot;choice&quot;:&quot;&lt;p&gt;Family Life&lt;/p&gt;\n&quot;,&quot;feedback&quot;:null},{&quot;id&quot;:3,&quot;choice&quot;:&quot;&lt;p&gt;Love Life&lt;/p&gt;\n&quot;,&quot;feedback&quot;:null}],&quot;hasAnswer&quot;:true,&quot;answer&quot;:[&quot;3&quot;,&quot;2&quot;],&quot;required&quot;:false,&quot;hints&quot;:[],&quot;limitAttempts&quot;:false,&quot;maxAttempts&quot;:2,&quot;allowRetries&quot;:true,&quot;shuffleChoices&quot;:false,&quot;isTimed&quot;:false,&quot;timeLimit&quot;:120,&quot;allowMultipleAnswers&quot;:true,&quot;allowChoiceEditing&quot;:true}}],&quot;name&quot;:&quot;Choice question&quot;,&quot;timeline&quot;:null,&quot;analytics&quot;:null},&quot;hostVersion&quot;:{&quot;major&quot;:0,&quot;minor&quot;:1}}"/>
  </we:properties>
  <we:bindings/>
  <we:snapshot xmlns:r="http://schemas.openxmlformats.org/officeDocument/2006/relationships"/>
</we:webextension>
</file>

<file path=ppt/webextensions/webextension5.xml><?xml version="1.0" encoding="utf-8"?>
<we:webextension xmlns:we="http://schemas.microsoft.com/office/webextensions/webextension/2010/11" id="{4EF1207D-9A96-4F3C-9034-29BAC40A9B8D}">
  <we:reference id="wa104238076" version="1.6.0.0" store="en-US" storeType="OMEX"/>
  <we:alternateReferences>
    <we:reference id="wa104238076" version="1.6.0.0" store="wa104238076" storeType="OMEX"/>
  </we:alternateReferences>
  <we:properties>
    <we:property name="__labs__" value="{&quot;configuration&quot;:{&quot;appVersion&quot;:{&quot;major&quot;:0,&quot;minor&quot;:1},&quot;components&quot;:[{&quot;name&quot;:&quot;Choice Question&quot;,&quot;question&quot;:{&quot;text/html&quot;:&quot;&lt;p&gt;True or False, waiting until the last minute is a great idea to remember more for your final exam?&lt;/p&gt;\n&quot;,&quot;text/plain&quot;:&quot;True or False, waiting until the last minute is a great idea to remember more for your final exam?&quot;},&quot;type&quot;:&quot;Labs.Components.ChoiceComponent&quot;,&quot;timeLimit&quot;:0,&quot;maxAttempts&quot;:0,&quot;choices&quot;:[{&quot;id&quot;:&quot;0&quot;,&quot;content&quot;:{&quot;text/html&quot;:&quot;&lt;p&gt;True&lt;/p&gt;\n&quot;,&quot;text/plain&quot;:&quot;True&quot;},&quot;name&quot;:null,&quot;value&quot;:null},{&quot;id&quot;:&quot;1&quot;,&quot;content&quot;:{&quot;text/html&quot;:&quot;&lt;p&gt;False&lt;/p&gt;\n&quot;,&quot;text/plain&quot;:&quot;False&quot;},&quot;name&quot;:null,&quot;value&quot;:null}],&quot;maxScore&quot;:1,&quot;hasAnswer&quot;:true,&quot;answer&quot;:[&quot;1&quot;],&quot;values&quot;:{&quot;hints&quot;:[]},&quot;secure&quot;:false,&quot;data&quot;:{&quot;question&quot;:&quot;&lt;p&gt;True or False, waiting until the last minute is a great idea to remember more for your final exam?&lt;/p&gt;\n&quot;,&quot;fontSize&quot;:&quot;medium&quot;,&quot;choices&quot;:[{&quot;id&quot;:0,&quot;choice&quot;:&quot;&lt;p&gt;True&lt;/p&gt;\n&quot;,&quot;feedback&quot;:null},{&quot;id&quot;:1,&quot;choice&quot;:&quot;&lt;p&gt;False&lt;/p&gt;\n&quot;,&quot;feedback&quot;:null}],&quot;hasAnswer&quot;:true,&quot;answer&quot;:&quot;1&quot;,&quot;required&quot;:false,&quot;hints&quot;:[],&quot;limitAttempts&quot;:false,&quot;maxAttempts&quot;:2,&quot;allowRetries&quot;:true,&quot;shuffleChoices&quot;:false,&quot;isTimed&quot;:false,&quot;timeLimit&quot;:120,&quot;allowMultipleAnswers&quot;:false,&quot;allowChoiceEditing&quot;:true}}],&quot;name&quot;:&quot;Choice question&quot;,&quot;timeline&quot;:null,&quot;analytics&quot;:null},&quot;hostVersion&quot;:{&quot;major&quot;:0,&quot;minor&quot;:1}}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1564</TotalTime>
  <Words>208</Words>
  <Application>Microsoft Macintosh PowerPoint</Application>
  <PresentationFormat>Custom</PresentationFormat>
  <Paragraphs>27</Paragraphs>
  <Slides>11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Vapor Trail</vt:lpstr>
      <vt:lpstr>Steps to being a great college student</vt:lpstr>
      <vt:lpstr> Be responsible</vt:lpstr>
      <vt:lpstr>Quiz 1</vt:lpstr>
      <vt:lpstr>Be respectful</vt:lpstr>
      <vt:lpstr>Quiz 2</vt:lpstr>
      <vt:lpstr>  go to class</vt:lpstr>
      <vt:lpstr>PowerPoint Presentation</vt:lpstr>
      <vt:lpstr>balancing</vt:lpstr>
      <vt:lpstr>PowerPoint Presentation</vt:lpstr>
      <vt:lpstr>Do not cram or procrastinate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Steps to being a great college student</dc:title>
  <dc:creator>Robert Pulse</dc:creator>
  <cp:lastModifiedBy>Lindsay</cp:lastModifiedBy>
  <cp:revision>12</cp:revision>
  <dcterms:created xsi:type="dcterms:W3CDTF">2016-11-16T00:24:15Z</dcterms:created>
  <dcterms:modified xsi:type="dcterms:W3CDTF">2016-11-27T23:24:41Z</dcterms:modified>
</cp:coreProperties>
</file>