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0E88BA-D43B-4D7E-8764-DDE326E006B1}">
          <p14:sldIdLst>
            <p14:sldId id="256"/>
            <p14:sldId id="257"/>
            <p14:sldId id="258"/>
            <p14:sldId id="259"/>
            <p14:sldId id="261"/>
            <p14:sldId id="262"/>
            <p14:sldId id="264"/>
            <p14:sldId id="263"/>
            <p14:sldId id="265"/>
            <p14:sldId id="267"/>
            <p14:sldId id="266"/>
            <p14:sldId id="268"/>
          </p14:sldIdLst>
        </p14:section>
        <p14:section name="Untitled Section" id="{07FA6492-A148-4B8A-B6FE-EE9499D90909}">
          <p14:sldIdLst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68EA1-4CB2-4481-B4ED-358D0886BB43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913F0-FA2B-4745-AC5C-E7E7CA966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Cropped image in</a:t>
            </a:r>
            <a:r>
              <a:rPr lang="en-US" baseline="0" dirty="0" smtClean="0"/>
              <a:t> Photoshop to fit better in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913F0-FA2B-4745-AC5C-E7E7CA9668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2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brightness to +40% contrast to</a:t>
            </a:r>
            <a:r>
              <a:rPr lang="en-US" baseline="0" dirty="0" smtClean="0"/>
              <a:t> -20% and resized to 80</a:t>
            </a:r>
            <a:r>
              <a:rPr lang="en-US" baseline="0" dirty="0" smtClean="0"/>
              <a:t>% all within PowerPoint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913F0-FA2B-4745-AC5C-E7E7CA9668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Edited</a:t>
            </a:r>
            <a:r>
              <a:rPr lang="en-US" baseline="0" dirty="0" smtClean="0"/>
              <a:t> picture in Photoshop</a:t>
            </a:r>
          </a:p>
          <a:p>
            <a:r>
              <a:rPr lang="en-US" baseline="0" dirty="0" smtClean="0"/>
              <a:t>*Changed </a:t>
            </a:r>
            <a:r>
              <a:rPr lang="en-US" dirty="0" smtClean="0"/>
              <a:t>Brightness to +40% and Contrast to -20%</a:t>
            </a:r>
          </a:p>
          <a:p>
            <a:r>
              <a:rPr lang="en-US" dirty="0" smtClean="0"/>
              <a:t>*Added Learning Support Fair 2011 Text</a:t>
            </a:r>
            <a:r>
              <a:rPr lang="en-US" baseline="0" dirty="0" smtClean="0"/>
              <a:t> to the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913F0-FA2B-4745-AC5C-E7E7CA9668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6EB8428-0644-4FE6-9F2F-F9C8BEA39932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 userDrawn="1"/>
        </p:nvSpPr>
        <p:spPr>
          <a:xfrm>
            <a:off x="8229600" y="6248400"/>
            <a:ext cx="533400" cy="38100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8428-0644-4FE6-9F2F-F9C8BEA39932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6EB8428-0644-4FE6-9F2F-F9C8BEA39932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8428-0644-4FE6-9F2F-F9C8BEA39932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 userDrawn="1"/>
        </p:nvSpPr>
        <p:spPr>
          <a:xfrm>
            <a:off x="8229600" y="6248400"/>
            <a:ext cx="533400" cy="38100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 userDrawn="1"/>
        </p:nvSpPr>
        <p:spPr>
          <a:xfrm>
            <a:off x="7696200" y="6248400"/>
            <a:ext cx="533400" cy="38100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EB8428-0644-4FE6-9F2F-F9C8BEA39932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EB8428-0644-4FE6-9F2F-F9C8BEA39932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8428-0644-4FE6-9F2F-F9C8BEA39932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8428-0644-4FE6-9F2F-F9C8BEA39932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8428-0644-4FE6-9F2F-F9C8BEA39932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6EB8428-0644-4FE6-9F2F-F9C8BEA39932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9BA3BA-98FB-4234-920B-B93329B2A5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slide" Target="slide2.xml"/><Relationship Id="rId5" Type="http://schemas.openxmlformats.org/officeDocument/2006/relationships/hyperlink" Target="http://valenciacollege.edu/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hyperlink" Target="mailto:mblackburn4@valenciacollege.edu?subject=PowerPoint%20Present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CF_College_of_Business_Administration.jpg" TargetMode="External"/><Relationship Id="rId2" Type="http://schemas.openxmlformats.org/officeDocument/2006/relationships/hyperlink" Target="http://www2.cohpa.ucf.edu/newsandevents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www.flickr.com/photos/myvalencia/7746861032/in/set-7215762716364738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3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2.xml"/><Relationship Id="rId5" Type="http://schemas.openxmlformats.org/officeDocument/2006/relationships/hyperlink" Target="http://www.cityoforlando.net/police/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2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4.xml"/><Relationship Id="rId7" Type="http://schemas.openxmlformats.org/officeDocument/2006/relationships/hyperlink" Target="http://www.carmax.com/" TargetMode="Externa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64770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journey through my </a:t>
            </a:r>
            <a:r>
              <a:rPr lang="en-US" smtClean="0">
                <a:solidFill>
                  <a:schemeClr val="tx1"/>
                </a:solidFill>
              </a:rPr>
              <a:t>College Education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6705600" cy="1752600"/>
          </a:xfrm>
        </p:spPr>
        <p:txBody>
          <a:bodyPr/>
          <a:lstStyle/>
          <a:p>
            <a:pPr algn="ctr"/>
            <a:r>
              <a:rPr lang="en-US" dirty="0" smtClean="0"/>
              <a:t>By Michael Blackburn</a:t>
            </a:r>
          </a:p>
          <a:p>
            <a:pPr algn="ctr"/>
            <a:r>
              <a:rPr lang="en-US" dirty="0" smtClean="0"/>
              <a:t>EME6507</a:t>
            </a:r>
          </a:p>
          <a:p>
            <a:pPr algn="ctr"/>
            <a:r>
              <a:rPr lang="en-US" dirty="0" smtClean="0"/>
              <a:t>10/15/12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60001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Design: Purpose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3886200" cy="257308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2209800"/>
            <a:ext cx="3886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Transitioned </a:t>
            </a:r>
            <a:r>
              <a:rPr lang="en-US" dirty="0"/>
              <a:t>to </a:t>
            </a:r>
            <a:r>
              <a:rPr lang="en-US" dirty="0">
                <a:hlinkClick r:id="rId5"/>
              </a:rPr>
              <a:t>Valencia </a:t>
            </a:r>
            <a:r>
              <a:rPr lang="en-US" dirty="0" smtClean="0">
                <a:hlinkClick r:id="rId5"/>
              </a:rPr>
              <a:t>College</a:t>
            </a:r>
            <a:endParaRPr lang="en-US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Finally figured out what I wanted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Further my career</a:t>
            </a:r>
            <a:endParaRPr lang="en-US" dirty="0"/>
          </a:p>
        </p:txBody>
      </p:sp>
      <p:sp>
        <p:nvSpPr>
          <p:cNvPr id="5" name="Action Button: Home 4" descr="Table of Contents" title="Table of Contents">
            <a:hlinkClick r:id="rId6" action="ppaction://hlinksldjump" highlightClick="1"/>
          </p:cNvPr>
          <p:cNvSpPr/>
          <p:nvPr/>
        </p:nvSpPr>
        <p:spPr>
          <a:xfrm>
            <a:off x="7162800" y="6248400"/>
            <a:ext cx="381000" cy="381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Valencia College’s Lake Nona Campus</a:t>
            </a:r>
            <a:endParaRPr lang="en-US" sz="1200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696200" y="6248400"/>
            <a:ext cx="533400" cy="38100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229600" y="6248400"/>
            <a:ext cx="533400" cy="38100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7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Design: Use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3886200" cy="29146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818167"/>
            <a:ext cx="3886200" cy="42016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Implement the use of multimedia in trainings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Help instructors build multimedia into their course</a:t>
            </a:r>
            <a:endParaRPr lang="en-US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Increase promotion opportunities</a:t>
            </a:r>
            <a:endParaRPr lang="en-US" dirty="0"/>
          </a:p>
          <a:p>
            <a:endParaRPr lang="en-US" dirty="0"/>
          </a:p>
        </p:txBody>
      </p:sp>
      <p:sp>
        <p:nvSpPr>
          <p:cNvPr id="5" name="Action Button: Home 4" descr="Table of Contents" title="Table of Contents">
            <a:hlinkClick r:id="rId6" action="ppaction://hlinksldjump" highlightClick="1"/>
          </p:cNvPr>
          <p:cNvSpPr/>
          <p:nvPr/>
        </p:nvSpPr>
        <p:spPr>
          <a:xfrm>
            <a:off x="7162800" y="6248400"/>
            <a:ext cx="381000" cy="381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1332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 informing students about our Blackboard Tutorial Workshop</a:t>
            </a:r>
            <a:endParaRPr lang="en-US" sz="1200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229600" y="6248400"/>
            <a:ext cx="533400" cy="38100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696200" y="6248400"/>
            <a:ext cx="533400" cy="38100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50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 a linear path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/>
              <a:t>Useful experience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/>
              <a:t>Finally figured out </a:t>
            </a:r>
            <a:endParaRPr lang="en-US" dirty="0" smtClean="0"/>
          </a:p>
          <a:p>
            <a:pPr lvl="1"/>
            <a:r>
              <a:rPr lang="en-US" dirty="0" smtClean="0"/>
              <a:t>Who I was</a:t>
            </a:r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 want to </a:t>
            </a:r>
            <a:r>
              <a:rPr lang="en-US" dirty="0" smtClean="0"/>
              <a:t>do</a:t>
            </a:r>
          </a:p>
          <a:p>
            <a:pPr marL="0" indent="0">
              <a:buNone/>
            </a:pPr>
            <a:r>
              <a:rPr lang="en-US" dirty="0" smtClean="0"/>
              <a:t>For more information, contact me at </a:t>
            </a:r>
            <a:r>
              <a:rPr lang="en-US" dirty="0" smtClean="0">
                <a:hlinkClick r:id="rId4"/>
              </a:rPr>
              <a:t>mblackburn4@valenciacollege.edu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Action Button: Home 3" descr="Table of Contents" title="Table of Contents">
            <a:hlinkClick r:id="rId5" action="ppaction://hlinksldjump" highlightClick="1"/>
          </p:cNvPr>
          <p:cNvSpPr/>
          <p:nvPr/>
        </p:nvSpPr>
        <p:spPr>
          <a:xfrm>
            <a:off x="7162800" y="6248400"/>
            <a:ext cx="381000" cy="381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7696200" y="6248400"/>
            <a:ext cx="533400" cy="38100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29600" y="6248400"/>
            <a:ext cx="533400" cy="38100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5829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455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“College of Health and Public Affairs, UCF” Picture</a:t>
            </a:r>
          </a:p>
          <a:p>
            <a:pPr lvl="1"/>
            <a:r>
              <a:rPr lang="en-US" sz="2000" dirty="0" smtClean="0"/>
              <a:t>University of Central Florida. </a:t>
            </a:r>
            <a:r>
              <a:rPr lang="en-US" sz="2000" i="1" dirty="0" smtClean="0"/>
              <a:t>generic_news_thumbnail</a:t>
            </a:r>
            <a:r>
              <a:rPr lang="en-US" sz="2000" dirty="0" smtClean="0"/>
              <a:t>. 6 October 2009. </a:t>
            </a:r>
            <a:r>
              <a:rPr lang="en-US" sz="2000" i="1" dirty="0" smtClean="0"/>
              <a:t>College of Health and Public Affairs</a:t>
            </a:r>
            <a:r>
              <a:rPr lang="en-US" sz="2000" dirty="0" smtClean="0"/>
              <a:t>, </a:t>
            </a:r>
            <a:r>
              <a:rPr lang="en-US" sz="2000" dirty="0"/>
              <a:t>10 October 2012. </a:t>
            </a:r>
            <a:r>
              <a:rPr lang="en-US" sz="2000" dirty="0" smtClean="0"/>
              <a:t>&lt;</a:t>
            </a:r>
            <a:r>
              <a:rPr lang="en-US" sz="2000" u="sng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en-US" sz="2000" u="sng" dirty="0">
                <a:solidFill>
                  <a:srgbClr val="0070C0"/>
                </a:solidFill>
                <a:hlinkClick r:id="rId2"/>
              </a:rPr>
              <a:t>://</a:t>
            </a:r>
            <a:r>
              <a:rPr lang="en-US" sz="2000" u="sng" dirty="0" smtClean="0">
                <a:solidFill>
                  <a:srgbClr val="0070C0"/>
                </a:solidFill>
                <a:hlinkClick r:id="rId2"/>
              </a:rPr>
              <a:t>www2.cohpa.ucf.edu/newsandevents.shtml</a:t>
            </a:r>
            <a:r>
              <a:rPr lang="en-US" sz="2000" dirty="0" smtClean="0">
                <a:solidFill>
                  <a:srgbClr val="0070C0"/>
                </a:solidFill>
              </a:rPr>
              <a:t>&gt;</a:t>
            </a:r>
          </a:p>
          <a:p>
            <a:r>
              <a:rPr lang="en-US" sz="2400" dirty="0" smtClean="0"/>
              <a:t>“Back to UCF!” Picture</a:t>
            </a:r>
            <a:endParaRPr lang="en-US" sz="2400" dirty="0"/>
          </a:p>
          <a:p>
            <a:pPr lvl="1"/>
            <a:r>
              <a:rPr lang="en-US" sz="2000" dirty="0" smtClean="0"/>
              <a:t>University of Central Florida. </a:t>
            </a:r>
            <a:r>
              <a:rPr lang="en-US" sz="2000" i="1" dirty="0" smtClean="0"/>
              <a:t>UCF College of Business Administration</a:t>
            </a:r>
            <a:r>
              <a:rPr lang="en-US" sz="2000" dirty="0" smtClean="0"/>
              <a:t>. 13 April </a:t>
            </a:r>
            <a:r>
              <a:rPr lang="en-US" sz="2000" dirty="0"/>
              <a:t>2012. </a:t>
            </a:r>
            <a:r>
              <a:rPr lang="en-US" sz="2000" i="1" dirty="0" smtClean="0"/>
              <a:t>Wikipedia,</a:t>
            </a:r>
            <a:r>
              <a:rPr lang="en-US" sz="2000" dirty="0" smtClean="0"/>
              <a:t>10 </a:t>
            </a:r>
            <a:r>
              <a:rPr lang="en-US" sz="2000" dirty="0"/>
              <a:t>October 2012. </a:t>
            </a:r>
            <a:r>
              <a:rPr lang="en-US" sz="2000" dirty="0" smtClean="0"/>
              <a:t>&lt;</a:t>
            </a:r>
            <a:r>
              <a:rPr lang="en-US" sz="2000" u="sng" dirty="0" smtClean="0">
                <a:hlinkClick r:id="rId3"/>
              </a:rPr>
              <a:t>http</a:t>
            </a:r>
            <a:r>
              <a:rPr lang="en-US" sz="2000" u="sng" dirty="0">
                <a:hlinkClick r:id="rId3"/>
              </a:rPr>
              <a:t>://</a:t>
            </a:r>
            <a:r>
              <a:rPr lang="en-US" sz="2000" u="sng" dirty="0" smtClean="0">
                <a:hlinkClick r:id="rId3"/>
              </a:rPr>
              <a:t>en.wikipedia.org/wiki/File:UCF_College_of_Business_Administration.jpg</a:t>
            </a:r>
            <a:r>
              <a:rPr lang="en-US" sz="2000" dirty="0" smtClean="0"/>
              <a:t>&gt;</a:t>
            </a:r>
          </a:p>
          <a:p>
            <a:r>
              <a:rPr lang="en-US" sz="2400" dirty="0" smtClean="0"/>
              <a:t>“Valencia College’s Lake Nona Campus” Picture</a:t>
            </a:r>
            <a:endParaRPr lang="en-US" sz="2400" dirty="0"/>
          </a:p>
          <a:p>
            <a:pPr lvl="1"/>
            <a:r>
              <a:rPr lang="en-US" sz="2000" dirty="0"/>
              <a:t>Valencia College. </a:t>
            </a:r>
            <a:r>
              <a:rPr lang="en-US" sz="2000" i="1" dirty="0" smtClean="0"/>
              <a:t>Lake Nona Campus Preopening098</a:t>
            </a:r>
            <a:r>
              <a:rPr lang="en-US" sz="2000" dirty="0" smtClean="0"/>
              <a:t>. 16 July </a:t>
            </a:r>
            <a:r>
              <a:rPr lang="en-US" sz="2000" dirty="0"/>
              <a:t>2012. </a:t>
            </a:r>
            <a:r>
              <a:rPr lang="en-US" sz="2000" i="1" dirty="0" smtClean="0"/>
              <a:t>Flickr</a:t>
            </a:r>
            <a:r>
              <a:rPr lang="en-US" sz="2000" dirty="0" smtClean="0"/>
              <a:t>, Yahoo!, </a:t>
            </a:r>
            <a:r>
              <a:rPr lang="en-US" sz="2000" dirty="0"/>
              <a:t>10 October 2012. &lt;</a:t>
            </a:r>
            <a:r>
              <a:rPr lang="en-US" sz="2000" u="sng" dirty="0">
                <a:hlinkClick r:id="rId4"/>
              </a:rPr>
              <a:t>http://</a:t>
            </a:r>
            <a:r>
              <a:rPr lang="en-US" sz="2000" u="sng" dirty="0" smtClean="0">
                <a:hlinkClick r:id="rId4"/>
              </a:rPr>
              <a:t>www.flickr.com/photos/myvalencia/7746861032/in/set-72157627163647381</a:t>
            </a:r>
            <a:r>
              <a:rPr lang="en-US" sz="2000" dirty="0"/>
              <a:t>&gt;</a:t>
            </a:r>
          </a:p>
          <a:p>
            <a:pPr marL="365760" lvl="1" indent="0">
              <a:buNone/>
            </a:pPr>
            <a:endParaRPr lang="en-US" sz="2000" dirty="0"/>
          </a:p>
          <a:p>
            <a:endParaRPr lang="en-US" sz="2300" dirty="0"/>
          </a:p>
          <a:p>
            <a:pPr lvl="1"/>
            <a:endParaRPr lang="en-US" dirty="0"/>
          </a:p>
        </p:txBody>
      </p:sp>
      <p:sp>
        <p:nvSpPr>
          <p:cNvPr id="3" name="Action Button: Home 2" descr="Table of Contents" title="Table of Contents">
            <a:hlinkClick r:id="rId5" action="ppaction://hlinksldjump" highlightClick="1"/>
          </p:cNvPr>
          <p:cNvSpPr/>
          <p:nvPr/>
        </p:nvSpPr>
        <p:spPr>
          <a:xfrm>
            <a:off x="7162800" y="6248400"/>
            <a:ext cx="381000" cy="381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ctagon 3">
            <a:hlinkClick r:id="" action="ppaction://hlinkshowjump?jump=endshow"/>
          </p:cNvPr>
          <p:cNvSpPr/>
          <p:nvPr/>
        </p:nvSpPr>
        <p:spPr>
          <a:xfrm>
            <a:off x="7696200" y="6248400"/>
            <a:ext cx="381000" cy="381000"/>
          </a:xfrm>
          <a:prstGeom prst="octagon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" action="ppaction://hlinkshowjump?jump=nextslide"/>
          </p:cNvPr>
          <p:cNvSpPr txBox="1"/>
          <p:nvPr/>
        </p:nvSpPr>
        <p:spPr>
          <a:xfrm>
            <a:off x="7543800" y="6300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hlinkClick r:id="" action="ppaction://hlinkshowjump?jump=endshow"/>
              </a:rPr>
              <a:t>End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4" action="ppaction://hlinksldjump"/>
              </a:rPr>
              <a:t>Criminal Justice, B.S.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5" action="ppaction://hlinksldjump"/>
              </a:rPr>
              <a:t>Purpose of the degree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6" action="ppaction://hlinksldjump"/>
              </a:rPr>
              <a:t>How I used it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7" action="ppaction://hlinksldjump"/>
              </a:rPr>
              <a:t>Business Management, B.S.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8" action="ppaction://hlinksldjump"/>
              </a:rPr>
              <a:t>Purpose of the degree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9" action="ppaction://hlinksldjump"/>
              </a:rPr>
              <a:t>How I used it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10" action="ppaction://hlinksldjump"/>
              </a:rPr>
              <a:t>Instructional Design &amp; Technology, M.A.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11" action="ppaction://hlinksldjump"/>
              </a:rPr>
              <a:t>Purpose of the Degree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12" action="ppaction://hlinksldjump"/>
              </a:rPr>
              <a:t>How I plan to use it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  <a:hlinkClick r:id="rId13" action="ppaction://hlinksldjump"/>
              </a:rPr>
              <a:t>Conclusion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hlinkClick r:id="rId14" action="ppaction://hlinksldjump"/>
              </a:rPr>
              <a:t>Works Cited</a:t>
            </a:r>
            <a:endParaRPr lang="en-US" dirty="0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696200" y="6248400"/>
            <a:ext cx="533400" cy="38100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229600" y="6248400"/>
            <a:ext cx="533400" cy="38100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296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Criminal Justice, B.S.</a:t>
            </a:r>
            <a:endParaRPr lang="en-US" sz="3800" dirty="0"/>
          </a:p>
        </p:txBody>
      </p:sp>
      <p:sp>
        <p:nvSpPr>
          <p:cNvPr id="4" name="Action Button: Home 3" descr="Table of Contents" title="Table of Contents">
            <a:hlinkClick r:id="rId2" action="ppaction://hlinksldjump" highlightClick="1"/>
          </p:cNvPr>
          <p:cNvSpPr/>
          <p:nvPr/>
        </p:nvSpPr>
        <p:spPr>
          <a:xfrm>
            <a:off x="7162800" y="6248400"/>
            <a:ext cx="381000" cy="381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Justice: Purpose</a:t>
            </a:r>
            <a:endParaRPr lang="en-US" dirty="0"/>
          </a:p>
        </p:txBody>
      </p:sp>
      <p:pic>
        <p:nvPicPr>
          <p:cNvPr id="6" name="Content Placeholder 5" descr="College of Health and Public Affairs UCF" title="College of Health and Public Affairs UCF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70088"/>
            <a:ext cx="3810000" cy="3810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2514600"/>
            <a:ext cx="38862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Dream career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Make a difference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Graduated from UCF in 2006</a:t>
            </a:r>
            <a:endParaRPr lang="en-US" dirty="0"/>
          </a:p>
        </p:txBody>
      </p:sp>
      <p:sp>
        <p:nvSpPr>
          <p:cNvPr id="5" name="Action Button: Home 4" descr="Table of Contents" title="Table of Contents">
            <a:hlinkClick r:id="rId5" action="ppaction://hlinksldjump" highlightClick="1"/>
          </p:cNvPr>
          <p:cNvSpPr/>
          <p:nvPr/>
        </p:nvSpPr>
        <p:spPr>
          <a:xfrm>
            <a:off x="7162800" y="6248400"/>
            <a:ext cx="381000" cy="381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College of Health and Public Affairs, UCF</a:t>
            </a:r>
            <a:endParaRPr lang="en-US" sz="1200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696200" y="6248400"/>
            <a:ext cx="533400" cy="38100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229600" y="6248400"/>
            <a:ext cx="533400" cy="38100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7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Justice: Use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3886200" cy="259282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2057400"/>
            <a:ext cx="3886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hlinkClick r:id="rId5"/>
              </a:rPr>
              <a:t>Orlando Police Department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Learned more about myself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Time for a change</a:t>
            </a:r>
            <a:endParaRPr lang="en-US" dirty="0"/>
          </a:p>
        </p:txBody>
      </p:sp>
      <p:sp>
        <p:nvSpPr>
          <p:cNvPr id="5" name="Action Button: Home 4" descr="Table of Contents" title="Table of Contents">
            <a:hlinkClick r:id="rId6" action="ppaction://hlinksldjump" highlightClick="1"/>
          </p:cNvPr>
          <p:cNvSpPr/>
          <p:nvPr/>
        </p:nvSpPr>
        <p:spPr>
          <a:xfrm>
            <a:off x="7162800" y="6248400"/>
            <a:ext cx="381000" cy="381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696200" y="6248400"/>
            <a:ext cx="533400" cy="38100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29600" y="6248400"/>
            <a:ext cx="533400" cy="38100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48768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Firearms training with Orlando Police Department</a:t>
            </a:r>
            <a:endParaRPr lang="en-US" sz="1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6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3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Business Management, B.S.</a:t>
            </a:r>
            <a:endParaRPr lang="en-US" sz="3800" dirty="0"/>
          </a:p>
        </p:txBody>
      </p:sp>
      <p:sp>
        <p:nvSpPr>
          <p:cNvPr id="4" name="Action Button: Home 3" descr="Table of Contents" title="Table of Contents">
            <a:hlinkClick r:id="rId2" action="ppaction://hlinksldjump" highlightClick="1"/>
          </p:cNvPr>
          <p:cNvSpPr/>
          <p:nvPr/>
        </p:nvSpPr>
        <p:spPr>
          <a:xfrm>
            <a:off x="7162800" y="6248400"/>
            <a:ext cx="381000" cy="381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Management: Purpose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3886200" cy="321290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905000"/>
            <a:ext cx="3886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didn’t have a legitimate purpose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Wanted to use my strengths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Graduated from UCF in 2009</a:t>
            </a:r>
            <a:endParaRPr lang="en-US" dirty="0"/>
          </a:p>
        </p:txBody>
      </p:sp>
      <p:sp>
        <p:nvSpPr>
          <p:cNvPr id="5" name="Action Button: Home 4" descr="Table of Contents" title="Table of Contents">
            <a:hlinkClick r:id="rId6" action="ppaction://hlinksldjump" highlightClick="1"/>
          </p:cNvPr>
          <p:cNvSpPr/>
          <p:nvPr/>
        </p:nvSpPr>
        <p:spPr>
          <a:xfrm>
            <a:off x="7162800" y="6248400"/>
            <a:ext cx="381000" cy="381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2856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Back to UCF!</a:t>
            </a:r>
            <a:endParaRPr lang="en-US" sz="1200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696200" y="6248400"/>
            <a:ext cx="533400" cy="38100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229600" y="6248400"/>
            <a:ext cx="533400" cy="38100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5774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Management: Use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2743200" cy="3657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2133600"/>
            <a:ext cx="3886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Buyer for </a:t>
            </a:r>
            <a:r>
              <a:rPr lang="en-US" dirty="0" smtClean="0">
                <a:hlinkClick r:id="rId7"/>
              </a:rPr>
              <a:t>CarMax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Gained excellent “real world” business experience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Time for a change</a:t>
            </a:r>
            <a:endParaRPr lang="en-US" dirty="0"/>
          </a:p>
        </p:txBody>
      </p:sp>
      <p:sp>
        <p:nvSpPr>
          <p:cNvPr id="5" name="Action Button: Home 4" descr="Table of Contents" title="Table of Contents">
            <a:hlinkClick r:id="rId8" action="ppaction://hlinksldjump" highlightClick="1"/>
          </p:cNvPr>
          <p:cNvSpPr/>
          <p:nvPr/>
        </p:nvSpPr>
        <p:spPr>
          <a:xfrm>
            <a:off x="7162800" y="6248400"/>
            <a:ext cx="381000" cy="381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4102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Buying cars at an auction for CarMax</a:t>
            </a:r>
            <a:endParaRPr lang="en-US" sz="1200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696200" y="6248400"/>
            <a:ext cx="533400" cy="381000"/>
          </a:xfrm>
          <a:prstGeom prst="actionButtonBackPrevious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229600" y="6248400"/>
            <a:ext cx="533400" cy="381000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7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Autofit/>
          </a:bodyPr>
          <a:lstStyle/>
          <a:p>
            <a:r>
              <a:rPr lang="en-US" sz="3800" dirty="0" smtClean="0"/>
              <a:t>Instructional Design &amp; Technology, M.A.</a:t>
            </a:r>
            <a:endParaRPr lang="en-US" sz="3800" dirty="0"/>
          </a:p>
        </p:txBody>
      </p:sp>
      <p:sp>
        <p:nvSpPr>
          <p:cNvPr id="4" name="Action Button: Home 3" descr="Table of Contents" title="Table of Contents">
            <a:hlinkClick r:id="rId2" action="ppaction://hlinksldjump" highlightClick="1"/>
          </p:cNvPr>
          <p:cNvSpPr/>
          <p:nvPr/>
        </p:nvSpPr>
        <p:spPr>
          <a:xfrm>
            <a:off x="7162800" y="6248400"/>
            <a:ext cx="381000" cy="381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92D05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70C0"/>
      </a:hlink>
      <a:folHlink>
        <a:srgbClr val="0070C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712</TotalTime>
  <Words>410</Words>
  <Application>Microsoft Office PowerPoint</Application>
  <PresentationFormat>On-screen Show (4:3)</PresentationFormat>
  <Paragraphs>87</Paragraphs>
  <Slides>13</Slides>
  <Notes>3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A journey through my College Education</vt:lpstr>
      <vt:lpstr>Table of Contents</vt:lpstr>
      <vt:lpstr>Criminal Justice, B.S.</vt:lpstr>
      <vt:lpstr>Criminal Justice: Purpose</vt:lpstr>
      <vt:lpstr>Criminal Justice: Use</vt:lpstr>
      <vt:lpstr>Business Management, B.S.</vt:lpstr>
      <vt:lpstr>Business Management: Purpose</vt:lpstr>
      <vt:lpstr>Business Management: Use</vt:lpstr>
      <vt:lpstr>Instructional Design &amp; Technology, M.A.</vt:lpstr>
      <vt:lpstr>Instructional Design: Purpose</vt:lpstr>
      <vt:lpstr>Instructional Design: Use</vt:lpstr>
      <vt:lpstr>Conclusion</vt:lpstr>
      <vt:lpstr>Works Cited</vt:lpstr>
    </vt:vector>
  </TitlesOfParts>
  <Company>Valencia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journey through my career path</dc:title>
  <dc:creator>Michael Blackburn</dc:creator>
  <cp:lastModifiedBy>Michael Blackburn</cp:lastModifiedBy>
  <cp:revision>51</cp:revision>
  <dcterms:created xsi:type="dcterms:W3CDTF">2012-10-12T12:37:06Z</dcterms:created>
  <dcterms:modified xsi:type="dcterms:W3CDTF">2012-10-15T17:10:30Z</dcterms:modified>
</cp:coreProperties>
</file>