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76" r:id="rId3"/>
    <p:sldId id="292" r:id="rId4"/>
    <p:sldId id="290" r:id="rId5"/>
    <p:sldId id="293" r:id="rId6"/>
    <p:sldId id="265" r:id="rId7"/>
    <p:sldId id="263" r:id="rId8"/>
    <p:sldId id="287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66A74-67F5-4DD3-BD3A-1DF1BBF6CB10}" type="doc">
      <dgm:prSet loTypeId="urn:microsoft.com/office/officeart/2005/8/layout/h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C8E5DD-9FA0-4823-A3AB-4D7D03CE0AD7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Reading </a:t>
          </a:r>
          <a:endParaRPr lang="en-US" sz="1800" b="1" dirty="0">
            <a:solidFill>
              <a:schemeClr val="tx1"/>
            </a:solidFill>
          </a:endParaRPr>
        </a:p>
      </dgm:t>
    </dgm:pt>
    <dgm:pt modelId="{CAC27A10-FB79-4C7B-8980-DBAC325C4404}" type="sibTrans" cxnId="{05E34D73-B2BD-46A3-B1DF-2DBD0D2F2004}">
      <dgm:prSet/>
      <dgm:spPr/>
      <dgm:t>
        <a:bodyPr/>
        <a:lstStyle/>
        <a:p>
          <a:endParaRPr lang="en-US"/>
        </a:p>
      </dgm:t>
    </dgm:pt>
    <dgm:pt modelId="{8F8DA083-742E-4763-B059-D2F1EA23AE62}" type="parTrans" cxnId="{05E34D73-B2BD-46A3-B1DF-2DBD0D2F2004}">
      <dgm:prSet/>
      <dgm:spPr/>
      <dgm:t>
        <a:bodyPr/>
        <a:lstStyle/>
        <a:p>
          <a:endParaRPr lang="en-US"/>
        </a:p>
      </dgm:t>
    </dgm:pt>
    <dgm:pt modelId="{E8C51DD4-DACF-4114-851E-6DD1312E006A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2000" b="0" dirty="0">
            <a:solidFill>
              <a:schemeClr val="tx1"/>
            </a:solidFill>
          </a:endParaRPr>
        </a:p>
      </dgm:t>
    </dgm:pt>
    <dgm:pt modelId="{EC2956D1-650A-4FD4-8D36-734CC98F80BF}" type="parTrans" cxnId="{5780F8E6-201C-4B4D-B91A-AC4EDF032462}">
      <dgm:prSet/>
      <dgm:spPr/>
      <dgm:t>
        <a:bodyPr/>
        <a:lstStyle/>
        <a:p>
          <a:endParaRPr lang="en-US"/>
        </a:p>
      </dgm:t>
    </dgm:pt>
    <dgm:pt modelId="{19081E5D-F27D-4BB1-BE3D-DD5E8E02E37A}" type="sibTrans" cxnId="{5780F8E6-201C-4B4D-B91A-AC4EDF032462}">
      <dgm:prSet/>
      <dgm:spPr/>
      <dgm:t>
        <a:bodyPr/>
        <a:lstStyle/>
        <a:p>
          <a:endParaRPr lang="en-US"/>
        </a:p>
      </dgm:t>
    </dgm:pt>
    <dgm:pt modelId="{260BF441-2ABC-46D0-A2CA-5C46846FD5D6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Mathematics </a:t>
          </a:r>
          <a:endParaRPr lang="en-US" sz="1800" b="1" dirty="0">
            <a:solidFill>
              <a:schemeClr val="tx1"/>
            </a:solidFill>
          </a:endParaRPr>
        </a:p>
      </dgm:t>
    </dgm:pt>
    <dgm:pt modelId="{A61F848B-9276-4517-8CD4-D14A6C12D754}" type="sibTrans" cxnId="{9C3D5467-4493-4263-9F68-F13A95C66E6F}">
      <dgm:prSet/>
      <dgm:spPr/>
      <dgm:t>
        <a:bodyPr/>
        <a:lstStyle/>
        <a:p>
          <a:endParaRPr lang="en-US"/>
        </a:p>
      </dgm:t>
    </dgm:pt>
    <dgm:pt modelId="{1200EC81-1B8B-4329-8C6D-F73B2F2A3FA9}" type="parTrans" cxnId="{9C3D5467-4493-4263-9F68-F13A95C66E6F}">
      <dgm:prSet/>
      <dgm:spPr/>
      <dgm:t>
        <a:bodyPr/>
        <a:lstStyle/>
        <a:p>
          <a:endParaRPr lang="en-US"/>
        </a:p>
      </dgm:t>
    </dgm:pt>
    <dgm:pt modelId="{22802C0F-41E2-44CC-9487-9CE37786A541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Grades 3-10 (11</a:t>
          </a:r>
          <a:r>
            <a:rPr lang="en-US" sz="1800" b="0" baseline="30000" dirty="0" smtClean="0">
              <a:solidFill>
                <a:schemeClr val="tx1"/>
              </a:solidFill>
            </a:rPr>
            <a:t>th</a:t>
          </a:r>
          <a:r>
            <a:rPr lang="en-US" sz="1800" b="0" dirty="0" smtClean="0">
              <a:solidFill>
                <a:schemeClr val="tx1"/>
              </a:solidFill>
            </a:rPr>
            <a:t> and 12</a:t>
          </a:r>
          <a:r>
            <a:rPr lang="en-US" sz="1800" b="0" baseline="30000" dirty="0" smtClean="0">
              <a:solidFill>
                <a:schemeClr val="tx1"/>
              </a:solidFill>
            </a:rPr>
            <a:t>th</a:t>
          </a:r>
          <a:r>
            <a:rPr lang="en-US" sz="1800" b="0" dirty="0" smtClean="0">
              <a:solidFill>
                <a:schemeClr val="tx1"/>
              </a:solidFill>
            </a:rPr>
            <a:t> graders retaking FCAT)</a:t>
          </a:r>
          <a:endParaRPr lang="en-US" sz="1800" b="0" dirty="0">
            <a:solidFill>
              <a:schemeClr val="tx1"/>
            </a:solidFill>
          </a:endParaRPr>
        </a:p>
      </dgm:t>
    </dgm:pt>
    <dgm:pt modelId="{2337B4C1-EE21-47A0-9E78-942A13543559}" type="sibTrans" cxnId="{B127A687-6C58-4AFB-8986-11EEB738B0EE}">
      <dgm:prSet/>
      <dgm:spPr/>
      <dgm:t>
        <a:bodyPr/>
        <a:lstStyle/>
        <a:p>
          <a:endParaRPr lang="en-US"/>
        </a:p>
      </dgm:t>
    </dgm:pt>
    <dgm:pt modelId="{A2FB009F-B5CD-492D-A2FA-4A929F7726A8}" type="parTrans" cxnId="{B127A687-6C58-4AFB-8986-11EEB738B0EE}">
      <dgm:prSet/>
      <dgm:spPr/>
      <dgm:t>
        <a:bodyPr/>
        <a:lstStyle/>
        <a:p>
          <a:endParaRPr lang="en-US"/>
        </a:p>
      </dgm:t>
    </dgm:pt>
    <dgm:pt modelId="{81D74EBC-01BD-40E1-8A17-96EBFC84D5DE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Science</a:t>
          </a:r>
          <a:endParaRPr lang="en-US" sz="1800" b="1" dirty="0">
            <a:solidFill>
              <a:schemeClr val="tx1"/>
            </a:solidFill>
          </a:endParaRPr>
        </a:p>
      </dgm:t>
    </dgm:pt>
    <dgm:pt modelId="{EA620D8C-CF9B-4CB2-B2EC-098B6D5AD911}" type="parTrans" cxnId="{954EDD42-4B0F-4B9D-8DED-89DB4B231C5F}">
      <dgm:prSet/>
      <dgm:spPr/>
      <dgm:t>
        <a:bodyPr/>
        <a:lstStyle/>
        <a:p>
          <a:endParaRPr lang="en-US"/>
        </a:p>
      </dgm:t>
    </dgm:pt>
    <dgm:pt modelId="{2CF70A6D-673F-44E4-907F-C7320F86920D}" type="sibTrans" cxnId="{954EDD42-4B0F-4B9D-8DED-89DB4B231C5F}">
      <dgm:prSet/>
      <dgm:spPr/>
      <dgm:t>
        <a:bodyPr/>
        <a:lstStyle/>
        <a:p>
          <a:endParaRPr lang="en-US"/>
        </a:p>
      </dgm:t>
    </dgm:pt>
    <dgm:pt modelId="{74CC85F3-E3C4-4F13-A877-79CA9938BC01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800" b="0" dirty="0">
            <a:solidFill>
              <a:schemeClr val="tx1"/>
            </a:solidFill>
          </a:endParaRPr>
        </a:p>
      </dgm:t>
    </dgm:pt>
    <dgm:pt modelId="{71C2F537-4649-4F25-BEFC-FB3407C01AC7}" type="parTrans" cxnId="{5990FCCB-C212-4436-9AE4-C5E9077B9FBD}">
      <dgm:prSet/>
      <dgm:spPr/>
      <dgm:t>
        <a:bodyPr/>
        <a:lstStyle/>
        <a:p>
          <a:endParaRPr lang="en-US"/>
        </a:p>
      </dgm:t>
    </dgm:pt>
    <dgm:pt modelId="{930FB09A-6798-46E1-8E6A-C03D4722A1FD}" type="sibTrans" cxnId="{5990FCCB-C212-4436-9AE4-C5E9077B9FBD}">
      <dgm:prSet/>
      <dgm:spPr/>
      <dgm:t>
        <a:bodyPr/>
        <a:lstStyle/>
        <a:p>
          <a:endParaRPr lang="en-US"/>
        </a:p>
      </dgm:t>
    </dgm:pt>
    <dgm:pt modelId="{C8850704-3D24-4953-BA38-AE78F2653385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3</a:t>
          </a:r>
          <a:r>
            <a:rPr lang="en-US" sz="1800" b="0" baseline="30000" dirty="0" smtClean="0">
              <a:solidFill>
                <a:schemeClr val="tx1"/>
              </a:solidFill>
            </a:rPr>
            <a:t>rd</a:t>
          </a:r>
          <a:r>
            <a:rPr lang="en-US" sz="1800" b="0" dirty="0" smtClean="0">
              <a:solidFill>
                <a:schemeClr val="tx1"/>
              </a:solidFill>
            </a:rPr>
            <a:t> graders need a level 2 or higher for promotion</a:t>
          </a:r>
          <a:endParaRPr lang="en-US" sz="1800" b="0" dirty="0">
            <a:solidFill>
              <a:schemeClr val="tx1"/>
            </a:solidFill>
          </a:endParaRPr>
        </a:p>
      </dgm:t>
    </dgm:pt>
    <dgm:pt modelId="{75C91E2E-62BC-460B-9969-66EE263F9778}" type="parTrans" cxnId="{0C29354F-1A02-4CD8-BE4A-18E709EF8357}">
      <dgm:prSet/>
      <dgm:spPr/>
      <dgm:t>
        <a:bodyPr/>
        <a:lstStyle/>
        <a:p>
          <a:endParaRPr lang="en-US"/>
        </a:p>
      </dgm:t>
    </dgm:pt>
    <dgm:pt modelId="{DE806033-8BFE-4344-A0C9-011E9958DFAD}" type="sibTrans" cxnId="{0C29354F-1A02-4CD8-BE4A-18E709EF8357}">
      <dgm:prSet/>
      <dgm:spPr/>
      <dgm:t>
        <a:bodyPr/>
        <a:lstStyle/>
        <a:p>
          <a:endParaRPr lang="en-US"/>
        </a:p>
      </dgm:t>
    </dgm:pt>
    <dgm:pt modelId="{724CE174-F820-4C20-BCD6-313A613FD055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800" b="0" dirty="0">
            <a:solidFill>
              <a:schemeClr val="tx1"/>
            </a:solidFill>
          </a:endParaRPr>
        </a:p>
      </dgm:t>
    </dgm:pt>
    <dgm:pt modelId="{60C45400-5BA4-4B51-8380-36DE9C504466}" type="parTrans" cxnId="{F6B2733D-35E1-454E-99B8-42DA58B0F1A9}">
      <dgm:prSet/>
      <dgm:spPr/>
      <dgm:t>
        <a:bodyPr/>
        <a:lstStyle/>
        <a:p>
          <a:endParaRPr lang="en-US"/>
        </a:p>
      </dgm:t>
    </dgm:pt>
    <dgm:pt modelId="{0DD1FBB8-51B4-4C21-89FD-973107C3E0F9}" type="sibTrans" cxnId="{F6B2733D-35E1-454E-99B8-42DA58B0F1A9}">
      <dgm:prSet/>
      <dgm:spPr/>
      <dgm:t>
        <a:bodyPr/>
        <a:lstStyle/>
        <a:p>
          <a:endParaRPr lang="en-US"/>
        </a:p>
      </dgm:t>
    </dgm:pt>
    <dgm:pt modelId="{DBF06194-55B7-4EB1-B542-0908C44C7B38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Grades 3-8</a:t>
          </a:r>
          <a:endParaRPr lang="en-US" sz="1800" b="0" dirty="0">
            <a:solidFill>
              <a:schemeClr val="tx1"/>
            </a:solidFill>
          </a:endParaRPr>
        </a:p>
      </dgm:t>
    </dgm:pt>
    <dgm:pt modelId="{EECB3A48-1269-4F31-880F-5C1FA5862BF2}" type="parTrans" cxnId="{FE51AF6C-C9FD-404A-93C6-D132306A6AB1}">
      <dgm:prSet/>
      <dgm:spPr/>
      <dgm:t>
        <a:bodyPr/>
        <a:lstStyle/>
        <a:p>
          <a:endParaRPr lang="en-US"/>
        </a:p>
      </dgm:t>
    </dgm:pt>
    <dgm:pt modelId="{441B3054-18DF-4451-A44C-06CF99B79C9E}" type="sibTrans" cxnId="{FE51AF6C-C9FD-404A-93C6-D132306A6AB1}">
      <dgm:prSet/>
      <dgm:spPr/>
      <dgm:t>
        <a:bodyPr/>
        <a:lstStyle/>
        <a:p>
          <a:endParaRPr lang="en-US"/>
        </a:p>
      </dgm:t>
    </dgm:pt>
    <dgm:pt modelId="{F3A62BC6-6CB1-422E-8492-9FD42AF2619A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EOC Assessments for high school students (exception- 12</a:t>
          </a:r>
          <a:r>
            <a:rPr lang="en-US" sz="1800" b="0" baseline="30000" dirty="0" smtClean="0">
              <a:solidFill>
                <a:schemeClr val="tx1"/>
              </a:solidFill>
            </a:rPr>
            <a:t>th</a:t>
          </a:r>
          <a:r>
            <a:rPr lang="en-US" sz="1800" b="0" dirty="0" smtClean="0">
              <a:solidFill>
                <a:schemeClr val="tx1"/>
              </a:solidFill>
            </a:rPr>
            <a:t> graders)</a:t>
          </a:r>
          <a:endParaRPr lang="en-US" sz="1800" b="0" dirty="0">
            <a:solidFill>
              <a:schemeClr val="tx1"/>
            </a:solidFill>
          </a:endParaRPr>
        </a:p>
      </dgm:t>
    </dgm:pt>
    <dgm:pt modelId="{CF528BFA-6C32-4D3A-9557-AB3A78ED64BA}" type="parTrans" cxnId="{91A7712C-A6F2-4E63-AF43-ED0578D63773}">
      <dgm:prSet/>
      <dgm:spPr/>
      <dgm:t>
        <a:bodyPr/>
        <a:lstStyle/>
        <a:p>
          <a:endParaRPr lang="en-US"/>
        </a:p>
      </dgm:t>
    </dgm:pt>
    <dgm:pt modelId="{A86C5E6F-6884-49FD-84DF-9F57ACE55AD2}" type="sibTrans" cxnId="{91A7712C-A6F2-4E63-AF43-ED0578D63773}">
      <dgm:prSet/>
      <dgm:spPr/>
      <dgm:t>
        <a:bodyPr/>
        <a:lstStyle/>
        <a:p>
          <a:endParaRPr lang="en-US"/>
        </a:p>
      </dgm:t>
    </dgm:pt>
    <dgm:pt modelId="{4FBC8DF6-8075-4D40-9CA3-DA40709D258C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Grades 5 and 8</a:t>
          </a:r>
          <a:endParaRPr lang="en-US" sz="1800" b="0" dirty="0">
            <a:solidFill>
              <a:schemeClr val="tx1"/>
            </a:solidFill>
          </a:endParaRPr>
        </a:p>
      </dgm:t>
    </dgm:pt>
    <dgm:pt modelId="{0D22E32B-94DF-4138-8C1A-4D708A1DD709}" type="parTrans" cxnId="{4DAFE981-BCA3-42A1-88E4-377DCB18ADA0}">
      <dgm:prSet/>
      <dgm:spPr/>
      <dgm:t>
        <a:bodyPr/>
        <a:lstStyle/>
        <a:p>
          <a:endParaRPr lang="en-US"/>
        </a:p>
      </dgm:t>
    </dgm:pt>
    <dgm:pt modelId="{9754064E-D172-4F1C-9E99-E97F5DED96FB}" type="sibTrans" cxnId="{4DAFE981-BCA3-42A1-88E4-377DCB18ADA0}">
      <dgm:prSet/>
      <dgm:spPr/>
      <dgm:t>
        <a:bodyPr/>
        <a:lstStyle/>
        <a:p>
          <a:endParaRPr lang="en-US"/>
        </a:p>
      </dgm:t>
    </dgm:pt>
    <dgm:pt modelId="{48236CC8-D3E5-4785-A5E6-E139EA86434A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Writing</a:t>
          </a:r>
          <a:endParaRPr lang="en-US" sz="1800" b="1" dirty="0">
            <a:solidFill>
              <a:schemeClr val="tx1"/>
            </a:solidFill>
          </a:endParaRPr>
        </a:p>
      </dgm:t>
    </dgm:pt>
    <dgm:pt modelId="{3FE18F46-C12E-4EBA-97F2-8086042C2FCA}" type="parTrans" cxnId="{BB45BF9E-B662-4034-8B12-AF38C9FB1DD1}">
      <dgm:prSet/>
      <dgm:spPr/>
      <dgm:t>
        <a:bodyPr/>
        <a:lstStyle/>
        <a:p>
          <a:endParaRPr lang="en-US"/>
        </a:p>
      </dgm:t>
    </dgm:pt>
    <dgm:pt modelId="{8B9AB62B-5994-4E92-8510-BC24D6238F44}" type="sibTrans" cxnId="{BB45BF9E-B662-4034-8B12-AF38C9FB1DD1}">
      <dgm:prSet/>
      <dgm:spPr/>
      <dgm:t>
        <a:bodyPr/>
        <a:lstStyle/>
        <a:p>
          <a:endParaRPr lang="en-US"/>
        </a:p>
      </dgm:t>
    </dgm:pt>
    <dgm:pt modelId="{FCCB05F3-A850-4089-8E5B-A98D86054941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800" b="0" dirty="0">
            <a:solidFill>
              <a:schemeClr val="tx1"/>
            </a:solidFill>
          </a:endParaRPr>
        </a:p>
      </dgm:t>
    </dgm:pt>
    <dgm:pt modelId="{A26DE4EA-B4D6-4D7D-ADC4-6C7B1EE28FB8}" type="parTrans" cxnId="{8B364062-9D30-4D77-A991-604FE2781EF0}">
      <dgm:prSet/>
      <dgm:spPr/>
      <dgm:t>
        <a:bodyPr/>
        <a:lstStyle/>
        <a:p>
          <a:endParaRPr lang="en-US"/>
        </a:p>
      </dgm:t>
    </dgm:pt>
    <dgm:pt modelId="{94F510EE-5A59-4FC9-AE9C-F4D3E2884453}" type="sibTrans" cxnId="{8B364062-9D30-4D77-A991-604FE2781EF0}">
      <dgm:prSet/>
      <dgm:spPr/>
      <dgm:t>
        <a:bodyPr/>
        <a:lstStyle/>
        <a:p>
          <a:endParaRPr lang="en-US"/>
        </a:p>
      </dgm:t>
    </dgm:pt>
    <dgm:pt modelId="{62BB4FE0-0CE4-4E83-BC7B-86554BEE8E0F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Grades 4, 8, and 10</a:t>
          </a:r>
          <a:endParaRPr lang="en-US" sz="1800" b="0" dirty="0">
            <a:solidFill>
              <a:schemeClr val="tx1"/>
            </a:solidFill>
          </a:endParaRPr>
        </a:p>
      </dgm:t>
    </dgm:pt>
    <dgm:pt modelId="{36D77A27-D6F5-4CB4-BB50-1B6C885FC975}" type="parTrans" cxnId="{4A383C3D-4B14-41DB-AADD-9118A881A4F9}">
      <dgm:prSet/>
      <dgm:spPr/>
      <dgm:t>
        <a:bodyPr/>
        <a:lstStyle/>
        <a:p>
          <a:endParaRPr lang="en-US"/>
        </a:p>
      </dgm:t>
    </dgm:pt>
    <dgm:pt modelId="{14073A91-EB1F-4A55-BF06-93899EB868F7}" type="sibTrans" cxnId="{4A383C3D-4B14-41DB-AADD-9118A881A4F9}">
      <dgm:prSet/>
      <dgm:spPr/>
      <dgm:t>
        <a:bodyPr/>
        <a:lstStyle/>
        <a:p>
          <a:endParaRPr lang="en-US"/>
        </a:p>
      </dgm:t>
    </dgm:pt>
    <dgm:pt modelId="{D0248F3F-8934-4900-A956-ABA26586635B}">
      <dgm:prSet phldrT="[Text]" custT="1"/>
      <dgm:spPr/>
      <dgm:t>
        <a:bodyPr/>
        <a:lstStyle/>
        <a:p>
          <a:pPr algn="ctr"/>
          <a:endParaRPr lang="en-US" sz="2000" b="1" dirty="0"/>
        </a:p>
      </dgm:t>
    </dgm:pt>
    <dgm:pt modelId="{CCF743F1-161A-468F-81A5-E166E0F6B4D8}" type="sibTrans" cxnId="{CADE14AF-66EF-4F3C-A751-A0B7C776EF47}">
      <dgm:prSet/>
      <dgm:spPr/>
      <dgm:t>
        <a:bodyPr/>
        <a:lstStyle/>
        <a:p>
          <a:endParaRPr lang="en-US"/>
        </a:p>
      </dgm:t>
    </dgm:pt>
    <dgm:pt modelId="{D329D385-5F7E-4BE2-BCC9-66C6936FCD50}" type="parTrans" cxnId="{CADE14AF-66EF-4F3C-A751-A0B7C776EF47}">
      <dgm:prSet/>
      <dgm:spPr/>
      <dgm:t>
        <a:bodyPr/>
        <a:lstStyle/>
        <a:p>
          <a:endParaRPr lang="en-US"/>
        </a:p>
      </dgm:t>
    </dgm:pt>
    <dgm:pt modelId="{B406D2EB-3250-4964-B4EA-75D981C60A27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2000" b="1" dirty="0">
            <a:solidFill>
              <a:schemeClr val="tx1"/>
            </a:solidFill>
          </a:endParaRPr>
        </a:p>
      </dgm:t>
    </dgm:pt>
    <dgm:pt modelId="{04AF7B49-0C50-41FB-8959-5B85373D2243}" type="parTrans" cxnId="{E41EB63D-BAB0-4B90-A20B-B02B2536A535}">
      <dgm:prSet/>
      <dgm:spPr/>
      <dgm:t>
        <a:bodyPr/>
        <a:lstStyle/>
        <a:p>
          <a:endParaRPr lang="en-US"/>
        </a:p>
      </dgm:t>
    </dgm:pt>
    <dgm:pt modelId="{6B57834F-44F0-4D85-B7A5-C43BEB0736C7}" type="sibTrans" cxnId="{E41EB63D-BAB0-4B90-A20B-B02B2536A535}">
      <dgm:prSet/>
      <dgm:spPr/>
      <dgm:t>
        <a:bodyPr/>
        <a:lstStyle/>
        <a:p>
          <a:endParaRPr lang="en-US"/>
        </a:p>
      </dgm:t>
    </dgm:pt>
    <dgm:pt modelId="{1ABA13B3-D234-4553-9B90-576000F3E8C7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10</a:t>
          </a:r>
          <a:r>
            <a:rPr lang="en-US" sz="1800" b="0" baseline="30000" dirty="0" smtClean="0">
              <a:solidFill>
                <a:schemeClr val="tx1"/>
              </a:solidFill>
            </a:rPr>
            <a:t>th</a:t>
          </a:r>
          <a:r>
            <a:rPr lang="en-US" sz="1800" b="0" dirty="0" smtClean="0">
              <a:solidFill>
                <a:schemeClr val="tx1"/>
              </a:solidFill>
            </a:rPr>
            <a:t> graders need a level 3 or higher for graduation</a:t>
          </a:r>
          <a:endParaRPr lang="en-US" sz="1800" b="0" dirty="0">
            <a:solidFill>
              <a:schemeClr val="tx1"/>
            </a:solidFill>
          </a:endParaRPr>
        </a:p>
      </dgm:t>
    </dgm:pt>
    <dgm:pt modelId="{10415DBD-5311-4912-9BB9-B6D2C8D96F80}" type="parTrans" cxnId="{BD6A4C01-A306-42F8-B525-09B860CF9A95}">
      <dgm:prSet/>
      <dgm:spPr/>
      <dgm:t>
        <a:bodyPr/>
        <a:lstStyle/>
        <a:p>
          <a:endParaRPr lang="en-US"/>
        </a:p>
      </dgm:t>
    </dgm:pt>
    <dgm:pt modelId="{C5371491-398C-4448-A02A-EDAE5C91088F}" type="sibTrans" cxnId="{BD6A4C01-A306-42F8-B525-09B860CF9A95}">
      <dgm:prSet/>
      <dgm:spPr/>
      <dgm:t>
        <a:bodyPr/>
        <a:lstStyle/>
        <a:p>
          <a:endParaRPr lang="en-US"/>
        </a:p>
      </dgm:t>
    </dgm:pt>
    <dgm:pt modelId="{6125F2EC-6C4F-4AA0-A97A-C7EC3E1DB00E}">
      <dgm:prSet phldrT="[Text]" custT="1"/>
      <dgm:spPr>
        <a:solidFill>
          <a:schemeClr val="bg1">
            <a:alpha val="71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</a:rPr>
            <a:t>EOC Assessments for high school students (exception- 11</a:t>
          </a:r>
          <a:r>
            <a:rPr lang="en-US" sz="1800" b="0" baseline="30000" dirty="0" smtClean="0">
              <a:solidFill>
                <a:schemeClr val="tx1"/>
              </a:solidFill>
            </a:rPr>
            <a:t>th</a:t>
          </a:r>
          <a:r>
            <a:rPr lang="en-US" sz="1800" b="0" dirty="0" smtClean="0">
              <a:solidFill>
                <a:schemeClr val="tx1"/>
              </a:solidFill>
            </a:rPr>
            <a:t> and 12</a:t>
          </a:r>
          <a:r>
            <a:rPr lang="en-US" sz="1800" b="0" baseline="30000" dirty="0" smtClean="0">
              <a:solidFill>
                <a:schemeClr val="tx1"/>
              </a:solidFill>
            </a:rPr>
            <a:t>th</a:t>
          </a:r>
          <a:r>
            <a:rPr lang="en-US" sz="1800" b="0" dirty="0" smtClean="0">
              <a:solidFill>
                <a:schemeClr val="tx1"/>
              </a:solidFill>
            </a:rPr>
            <a:t>)</a:t>
          </a:r>
          <a:endParaRPr lang="en-US" sz="1800" b="0" dirty="0">
            <a:solidFill>
              <a:schemeClr val="tx1"/>
            </a:solidFill>
          </a:endParaRPr>
        </a:p>
      </dgm:t>
    </dgm:pt>
    <dgm:pt modelId="{7D59EDB7-9302-4E34-9240-89ED4276D3C3}" type="parTrans" cxnId="{5E4CF1B6-9AB1-4F86-AA69-7B9597BED7E3}">
      <dgm:prSet/>
      <dgm:spPr/>
    </dgm:pt>
    <dgm:pt modelId="{B10E66A7-D99B-4A0E-893C-6531CFD6C68D}" type="sibTrans" cxnId="{5E4CF1B6-9AB1-4F86-AA69-7B9597BED7E3}">
      <dgm:prSet/>
      <dgm:spPr/>
    </dgm:pt>
    <dgm:pt modelId="{77D8EEEA-8DF2-4933-B1C3-7FD0A8AEA705}" type="pres">
      <dgm:prSet presAssocID="{58B66A74-67F5-4DD3-BD3A-1DF1BBF6CB10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544C2C-5B04-4130-9402-7AFAB2E128B9}" type="pres">
      <dgm:prSet presAssocID="{D0248F3F-8934-4900-A956-ABA26586635B}" presName="compositeNode" presStyleCnt="0">
        <dgm:presLayoutVars>
          <dgm:bulletEnabled val="1"/>
        </dgm:presLayoutVars>
      </dgm:prSet>
      <dgm:spPr/>
    </dgm:pt>
    <dgm:pt modelId="{9C127AB7-41B7-4446-A25A-1770FAB314DD}" type="pres">
      <dgm:prSet presAssocID="{D0248F3F-8934-4900-A956-ABA26586635B}" presName="image" presStyleLbl="fgImgPlace1" presStyleIdx="0" presStyleCnt="1" custFlipVert="1" custScaleX="14518" custScaleY="3691" custLinFactNeighborX="-3935" custLinFactNeighborY="1624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CD99F2C-E082-40F0-82C9-9B28B8235B71}" type="pres">
      <dgm:prSet presAssocID="{D0248F3F-8934-4900-A956-ABA26586635B}" presName="childNode" presStyleLbl="node1" presStyleIdx="0" presStyleCnt="1" custScaleX="112761" custScaleY="128205" custLinFactNeighborX="-5977" custLinFactNeighborY="6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617D21-F7BC-4CF9-BE13-684B1E3DE031}" type="pres">
      <dgm:prSet presAssocID="{D0248F3F-8934-4900-A956-ABA26586635B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8D15CD-860E-4EE8-8A38-727B05E388B4}" type="presOf" srcId="{724CE174-F820-4C20-BCD6-313A613FD055}" destId="{1CD99F2C-E082-40F0-82C9-9B28B8235B71}" srcOrd="0" destOrd="8" presId="urn:microsoft.com/office/officeart/2005/8/layout/hList2#1"/>
    <dgm:cxn modelId="{4A383C3D-4B14-41DB-AADD-9118A881A4F9}" srcId="{48236CC8-D3E5-4785-A5E6-E139EA86434A}" destId="{62BB4FE0-0CE4-4E83-BC7B-86554BEE8E0F}" srcOrd="0" destOrd="0" parTransId="{36D77A27-D6F5-4CB4-BB50-1B6C885FC975}" sibTransId="{14073A91-EB1F-4A55-BF06-93899EB868F7}"/>
    <dgm:cxn modelId="{A6638D64-BA78-42D1-89B9-66D6936928AC}" type="presOf" srcId="{E8C51DD4-DACF-4114-851E-6DD1312E006A}" destId="{1CD99F2C-E082-40F0-82C9-9B28B8235B71}" srcOrd="0" destOrd="16" presId="urn:microsoft.com/office/officeart/2005/8/layout/hList2#1"/>
    <dgm:cxn modelId="{4DAFE981-BCA3-42A1-88E4-377DCB18ADA0}" srcId="{81D74EBC-01BD-40E1-8A17-96EBFC84D5DE}" destId="{4FBC8DF6-8075-4D40-9CA3-DA40709D258C}" srcOrd="0" destOrd="0" parTransId="{0D22E32B-94DF-4138-8C1A-4D708A1DD709}" sibTransId="{9754064E-D172-4F1C-9E99-E97F5DED96FB}"/>
    <dgm:cxn modelId="{B127A687-6C58-4AFB-8986-11EEB738B0EE}" srcId="{77C8E5DD-9FA0-4823-A3AB-4D7D03CE0AD7}" destId="{22802C0F-41E2-44CC-9487-9CE37786A541}" srcOrd="0" destOrd="0" parTransId="{A2FB009F-B5CD-492D-A2FA-4A929F7726A8}" sibTransId="{2337B4C1-EE21-47A0-9E78-942A13543559}"/>
    <dgm:cxn modelId="{9C3D5467-4493-4263-9F68-F13A95C66E6F}" srcId="{D0248F3F-8934-4900-A956-ABA26586635B}" destId="{260BF441-2ABC-46D0-A2CA-5C46846FD5D6}" srcOrd="4" destOrd="0" parTransId="{1200EC81-1B8B-4329-8C6D-F73B2F2A3FA9}" sibTransId="{A61F848B-9276-4517-8CD4-D14A6C12D754}"/>
    <dgm:cxn modelId="{D313A63B-39E8-4208-AC22-DBBBAB6DB7EF}" type="presOf" srcId="{81D74EBC-01BD-40E1-8A17-96EBFC84D5DE}" destId="{1CD99F2C-E082-40F0-82C9-9B28B8235B71}" srcOrd="0" destOrd="13" presId="urn:microsoft.com/office/officeart/2005/8/layout/hList2#1"/>
    <dgm:cxn modelId="{22217EB8-4630-4222-91B7-24B4ECD0BDFE}" type="presOf" srcId="{77C8E5DD-9FA0-4823-A3AB-4D7D03CE0AD7}" destId="{1CD99F2C-E082-40F0-82C9-9B28B8235B71}" srcOrd="0" destOrd="1" presId="urn:microsoft.com/office/officeart/2005/8/layout/hList2#1"/>
    <dgm:cxn modelId="{BD6A4C01-A306-42F8-B525-09B860CF9A95}" srcId="{77C8E5DD-9FA0-4823-A3AB-4D7D03CE0AD7}" destId="{1ABA13B3-D234-4553-9B90-576000F3E8C7}" srcOrd="2" destOrd="0" parTransId="{10415DBD-5311-4912-9BB9-B6D2C8D96F80}" sibTransId="{C5371491-398C-4448-A02A-EDAE5C91088F}"/>
    <dgm:cxn modelId="{CADE14AF-66EF-4F3C-A751-A0B7C776EF47}" srcId="{58B66A74-67F5-4DD3-BD3A-1DF1BBF6CB10}" destId="{D0248F3F-8934-4900-A956-ABA26586635B}" srcOrd="0" destOrd="0" parTransId="{D329D385-5F7E-4BE2-BCC9-66C6936FCD50}" sibTransId="{CCF743F1-161A-468F-81A5-E166E0F6B4D8}"/>
    <dgm:cxn modelId="{474B8D2B-F2CA-4524-BB7D-F6A548D47C03}" type="presOf" srcId="{DBF06194-55B7-4EB1-B542-0908C44C7B38}" destId="{1CD99F2C-E082-40F0-82C9-9B28B8235B71}" srcOrd="0" destOrd="10" presId="urn:microsoft.com/office/officeart/2005/8/layout/hList2#1"/>
    <dgm:cxn modelId="{44C8D2D8-F274-454C-B7AD-578730AFC7D8}" type="presOf" srcId="{C8850704-3D24-4953-BA38-AE78F2653385}" destId="{1CD99F2C-E082-40F0-82C9-9B28B8235B71}" srcOrd="0" destOrd="3" presId="urn:microsoft.com/office/officeart/2005/8/layout/hList2#1"/>
    <dgm:cxn modelId="{05E34D73-B2BD-46A3-B1DF-2DBD0D2F2004}" srcId="{D0248F3F-8934-4900-A956-ABA26586635B}" destId="{77C8E5DD-9FA0-4823-A3AB-4D7D03CE0AD7}" srcOrd="1" destOrd="0" parTransId="{8F8DA083-742E-4763-B059-D2F1EA23AE62}" sibTransId="{CAC27A10-FB79-4C7B-8980-DBAC325C4404}"/>
    <dgm:cxn modelId="{E22D8438-C186-486F-BE65-8EE680ECAAC9}" type="presOf" srcId="{6125F2EC-6C4F-4AA0-A97A-C7EC3E1DB00E}" destId="{1CD99F2C-E082-40F0-82C9-9B28B8235B71}" srcOrd="0" destOrd="15" presId="urn:microsoft.com/office/officeart/2005/8/layout/hList2#1"/>
    <dgm:cxn modelId="{91A7712C-A6F2-4E63-AF43-ED0578D63773}" srcId="{260BF441-2ABC-46D0-A2CA-5C46846FD5D6}" destId="{F3A62BC6-6CB1-422E-8492-9FD42AF2619A}" srcOrd="1" destOrd="0" parTransId="{CF528BFA-6C32-4D3A-9557-AB3A78ED64BA}" sibTransId="{A86C5E6F-6884-49FD-84DF-9F57ACE55AD2}"/>
    <dgm:cxn modelId="{E41EB63D-BAB0-4B90-A20B-B02B2536A535}" srcId="{D0248F3F-8934-4900-A956-ABA26586635B}" destId="{B406D2EB-3250-4964-B4EA-75D981C60A27}" srcOrd="0" destOrd="0" parTransId="{04AF7B49-0C50-41FB-8959-5B85373D2243}" sibTransId="{6B57834F-44F0-4D85-B7A5-C43BEB0736C7}"/>
    <dgm:cxn modelId="{BB45BF9E-B662-4034-8B12-AF38C9FB1DD1}" srcId="{D0248F3F-8934-4900-A956-ABA26586635B}" destId="{48236CC8-D3E5-4785-A5E6-E139EA86434A}" srcOrd="3" destOrd="0" parTransId="{3FE18F46-C12E-4EBA-97F2-8086042C2FCA}" sibTransId="{8B9AB62B-5994-4E92-8510-BC24D6238F44}"/>
    <dgm:cxn modelId="{2F26B52F-068E-402A-AA50-300BD237C151}" type="presOf" srcId="{62BB4FE0-0CE4-4E83-BC7B-86554BEE8E0F}" destId="{1CD99F2C-E082-40F0-82C9-9B28B8235B71}" srcOrd="0" destOrd="7" presId="urn:microsoft.com/office/officeart/2005/8/layout/hList2#1"/>
    <dgm:cxn modelId="{8B364062-9D30-4D77-A991-604FE2781EF0}" srcId="{D0248F3F-8934-4900-A956-ABA26586635B}" destId="{FCCB05F3-A850-4089-8E5B-A98D86054941}" srcOrd="2" destOrd="0" parTransId="{A26DE4EA-B4D6-4D7D-ADC4-6C7B1EE28FB8}" sibTransId="{94F510EE-5A59-4FC9-AE9C-F4D3E2884453}"/>
    <dgm:cxn modelId="{5780F8E6-201C-4B4D-B91A-AC4EDF032462}" srcId="{D0248F3F-8934-4900-A956-ABA26586635B}" destId="{E8C51DD4-DACF-4114-851E-6DD1312E006A}" srcOrd="7" destOrd="0" parTransId="{EC2956D1-650A-4FD4-8D36-734CC98F80BF}" sibTransId="{19081E5D-F27D-4BB1-BE3D-DD5E8E02E37A}"/>
    <dgm:cxn modelId="{B96CFE4B-FBB9-40ED-B8AC-0B0F591BA2BF}" type="presOf" srcId="{48236CC8-D3E5-4785-A5E6-E139EA86434A}" destId="{1CD99F2C-E082-40F0-82C9-9B28B8235B71}" srcOrd="0" destOrd="6" presId="urn:microsoft.com/office/officeart/2005/8/layout/hList2#1"/>
    <dgm:cxn modelId="{4DAE8379-8D47-4994-91D7-E509BFB75DB9}" type="presOf" srcId="{F3A62BC6-6CB1-422E-8492-9FD42AF2619A}" destId="{1CD99F2C-E082-40F0-82C9-9B28B8235B71}" srcOrd="0" destOrd="11" presId="urn:microsoft.com/office/officeart/2005/8/layout/hList2#1"/>
    <dgm:cxn modelId="{5E4CF1B6-9AB1-4F86-AA69-7B9597BED7E3}" srcId="{81D74EBC-01BD-40E1-8A17-96EBFC84D5DE}" destId="{6125F2EC-6C4F-4AA0-A97A-C7EC3E1DB00E}" srcOrd="1" destOrd="0" parTransId="{7D59EDB7-9302-4E34-9240-89ED4276D3C3}" sibTransId="{B10E66A7-D99B-4A0E-893C-6531CFD6C68D}"/>
    <dgm:cxn modelId="{5E367B79-2938-4A81-9E34-66CA293A144F}" type="presOf" srcId="{58B66A74-67F5-4DD3-BD3A-1DF1BBF6CB10}" destId="{77D8EEEA-8DF2-4933-B1C3-7FD0A8AEA705}" srcOrd="0" destOrd="0" presId="urn:microsoft.com/office/officeart/2005/8/layout/hList2#1"/>
    <dgm:cxn modelId="{3172C73C-A26A-4199-BD10-6A2C7449A624}" type="presOf" srcId="{4FBC8DF6-8075-4D40-9CA3-DA40709D258C}" destId="{1CD99F2C-E082-40F0-82C9-9B28B8235B71}" srcOrd="0" destOrd="14" presId="urn:microsoft.com/office/officeart/2005/8/layout/hList2#1"/>
    <dgm:cxn modelId="{FE51AF6C-C9FD-404A-93C6-D132306A6AB1}" srcId="{260BF441-2ABC-46D0-A2CA-5C46846FD5D6}" destId="{DBF06194-55B7-4EB1-B542-0908C44C7B38}" srcOrd="0" destOrd="0" parTransId="{EECB3A48-1269-4F31-880F-5C1FA5862BF2}" sibTransId="{441B3054-18DF-4451-A44C-06CF99B79C9E}"/>
    <dgm:cxn modelId="{2EBA6C7E-836B-45A2-AFE6-B2DE9743EEDC}" type="presOf" srcId="{22802C0F-41E2-44CC-9487-9CE37786A541}" destId="{1CD99F2C-E082-40F0-82C9-9B28B8235B71}" srcOrd="0" destOrd="2" presId="urn:microsoft.com/office/officeart/2005/8/layout/hList2#1"/>
    <dgm:cxn modelId="{782CD92F-9CF2-479F-8C41-F9F8472FA462}" type="presOf" srcId="{1ABA13B3-D234-4553-9B90-576000F3E8C7}" destId="{1CD99F2C-E082-40F0-82C9-9B28B8235B71}" srcOrd="0" destOrd="4" presId="urn:microsoft.com/office/officeart/2005/8/layout/hList2#1"/>
    <dgm:cxn modelId="{954EDD42-4B0F-4B9D-8DED-89DB4B231C5F}" srcId="{D0248F3F-8934-4900-A956-ABA26586635B}" destId="{81D74EBC-01BD-40E1-8A17-96EBFC84D5DE}" srcOrd="6" destOrd="0" parTransId="{EA620D8C-CF9B-4CB2-B2EC-098B6D5AD911}" sibTransId="{2CF70A6D-673F-44E4-907F-C7320F86920D}"/>
    <dgm:cxn modelId="{5990FCCB-C212-4436-9AE4-C5E9077B9FBD}" srcId="{D0248F3F-8934-4900-A956-ABA26586635B}" destId="{74CC85F3-E3C4-4F13-A877-79CA9938BC01}" srcOrd="5" destOrd="0" parTransId="{71C2F537-4649-4F25-BEFC-FB3407C01AC7}" sibTransId="{930FB09A-6798-46E1-8E6A-C03D4722A1FD}"/>
    <dgm:cxn modelId="{035E9F2D-68B6-4BFA-808B-D72D298745FF}" type="presOf" srcId="{74CC85F3-E3C4-4F13-A877-79CA9938BC01}" destId="{1CD99F2C-E082-40F0-82C9-9B28B8235B71}" srcOrd="0" destOrd="12" presId="urn:microsoft.com/office/officeart/2005/8/layout/hList2#1"/>
    <dgm:cxn modelId="{7166B7FE-B394-4B27-80B4-5019D5D15AD0}" type="presOf" srcId="{FCCB05F3-A850-4089-8E5B-A98D86054941}" destId="{1CD99F2C-E082-40F0-82C9-9B28B8235B71}" srcOrd="0" destOrd="5" presId="urn:microsoft.com/office/officeart/2005/8/layout/hList2#1"/>
    <dgm:cxn modelId="{6606D5DF-939C-4224-9B7D-A5FECD6580E3}" type="presOf" srcId="{260BF441-2ABC-46D0-A2CA-5C46846FD5D6}" destId="{1CD99F2C-E082-40F0-82C9-9B28B8235B71}" srcOrd="0" destOrd="9" presId="urn:microsoft.com/office/officeart/2005/8/layout/hList2#1"/>
    <dgm:cxn modelId="{F6B2733D-35E1-454E-99B8-42DA58B0F1A9}" srcId="{48236CC8-D3E5-4785-A5E6-E139EA86434A}" destId="{724CE174-F820-4C20-BCD6-313A613FD055}" srcOrd="1" destOrd="0" parTransId="{60C45400-5BA4-4B51-8380-36DE9C504466}" sibTransId="{0DD1FBB8-51B4-4C21-89FD-973107C3E0F9}"/>
    <dgm:cxn modelId="{1CD6E983-8400-43BB-B320-CE99F39ABFA7}" type="presOf" srcId="{D0248F3F-8934-4900-A956-ABA26586635B}" destId="{4E617D21-F7BC-4CF9-BE13-684B1E3DE031}" srcOrd="0" destOrd="0" presId="urn:microsoft.com/office/officeart/2005/8/layout/hList2#1"/>
    <dgm:cxn modelId="{03641A3C-BE2B-4F9A-8FEB-B5E70BC03D1F}" type="presOf" srcId="{B406D2EB-3250-4964-B4EA-75D981C60A27}" destId="{1CD99F2C-E082-40F0-82C9-9B28B8235B71}" srcOrd="0" destOrd="0" presId="urn:microsoft.com/office/officeart/2005/8/layout/hList2#1"/>
    <dgm:cxn modelId="{0C29354F-1A02-4CD8-BE4A-18E709EF8357}" srcId="{77C8E5DD-9FA0-4823-A3AB-4D7D03CE0AD7}" destId="{C8850704-3D24-4953-BA38-AE78F2653385}" srcOrd="1" destOrd="0" parTransId="{75C91E2E-62BC-460B-9969-66EE263F9778}" sibTransId="{DE806033-8BFE-4344-A0C9-011E9958DFAD}"/>
    <dgm:cxn modelId="{032893DF-C376-4914-9501-D706B3AD5293}" type="presParOf" srcId="{77D8EEEA-8DF2-4933-B1C3-7FD0A8AEA705}" destId="{8B544C2C-5B04-4130-9402-7AFAB2E128B9}" srcOrd="0" destOrd="0" presId="urn:microsoft.com/office/officeart/2005/8/layout/hList2#1"/>
    <dgm:cxn modelId="{AC465D07-E107-4BD8-B77E-00F69836C629}" type="presParOf" srcId="{8B544C2C-5B04-4130-9402-7AFAB2E128B9}" destId="{9C127AB7-41B7-4446-A25A-1770FAB314DD}" srcOrd="0" destOrd="0" presId="urn:microsoft.com/office/officeart/2005/8/layout/hList2#1"/>
    <dgm:cxn modelId="{CB8AC012-021D-4FD2-9594-987AD943F2CC}" type="presParOf" srcId="{8B544C2C-5B04-4130-9402-7AFAB2E128B9}" destId="{1CD99F2C-E082-40F0-82C9-9B28B8235B71}" srcOrd="1" destOrd="0" presId="urn:microsoft.com/office/officeart/2005/8/layout/hList2#1"/>
    <dgm:cxn modelId="{1F338C90-EDF3-4BC5-9BEE-17FD8C9DEEAE}" type="presParOf" srcId="{8B544C2C-5B04-4130-9402-7AFAB2E128B9}" destId="{4E617D21-F7BC-4CF9-BE13-684B1E3DE031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17D21-F7BC-4CF9-BE13-684B1E3DE031}">
      <dsp:nvSpPr>
        <dsp:cNvPr id="0" name=""/>
        <dsp:cNvSpPr/>
      </dsp:nvSpPr>
      <dsp:spPr>
        <a:xfrm rot="16200000">
          <a:off x="-1469277" y="2215376"/>
          <a:ext cx="4138906" cy="875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72176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</dsp:txBody>
      <dsp:txXfrm>
        <a:off x="-1469277" y="2215376"/>
        <a:ext cx="4138906" cy="875538"/>
      </dsp:txXfrm>
    </dsp:sp>
    <dsp:sp modelId="{1CD99F2C-E082-40F0-82C9-9B28B8235B71}">
      <dsp:nvSpPr>
        <dsp:cNvPr id="0" name=""/>
        <dsp:cNvSpPr/>
      </dsp:nvSpPr>
      <dsp:spPr>
        <a:xfrm>
          <a:off x="212553" y="5"/>
          <a:ext cx="7531619" cy="5306285"/>
        </a:xfrm>
        <a:prstGeom prst="rect">
          <a:avLst/>
        </a:prstGeom>
        <a:solidFill>
          <a:schemeClr val="bg1">
            <a:alpha val="71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772176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1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chemeClr val="tx1"/>
              </a:solidFill>
            </a:rPr>
            <a:t>Reading </a:t>
          </a:r>
          <a:endParaRPr lang="en-US" sz="1800" b="1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Grades 3-10 (11</a:t>
          </a:r>
          <a:r>
            <a:rPr lang="en-US" sz="1800" b="0" kern="1200" baseline="30000" dirty="0" smtClean="0">
              <a:solidFill>
                <a:schemeClr val="tx1"/>
              </a:solidFill>
            </a:rPr>
            <a:t>th</a:t>
          </a:r>
          <a:r>
            <a:rPr lang="en-US" sz="1800" b="0" kern="1200" dirty="0" smtClean="0">
              <a:solidFill>
                <a:schemeClr val="tx1"/>
              </a:solidFill>
            </a:rPr>
            <a:t> and 12</a:t>
          </a:r>
          <a:r>
            <a:rPr lang="en-US" sz="1800" b="0" kern="1200" baseline="30000" dirty="0" smtClean="0">
              <a:solidFill>
                <a:schemeClr val="tx1"/>
              </a:solidFill>
            </a:rPr>
            <a:t>th</a:t>
          </a:r>
          <a:r>
            <a:rPr lang="en-US" sz="1800" b="0" kern="1200" dirty="0" smtClean="0">
              <a:solidFill>
                <a:schemeClr val="tx1"/>
              </a:solidFill>
            </a:rPr>
            <a:t> graders retaking FCAT)</a:t>
          </a:r>
          <a:endParaRPr lang="en-US" sz="1800" b="0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3</a:t>
          </a:r>
          <a:r>
            <a:rPr lang="en-US" sz="1800" b="0" kern="1200" baseline="30000" dirty="0" smtClean="0">
              <a:solidFill>
                <a:schemeClr val="tx1"/>
              </a:solidFill>
            </a:rPr>
            <a:t>rd</a:t>
          </a:r>
          <a:r>
            <a:rPr lang="en-US" sz="1800" b="0" kern="1200" dirty="0" smtClean="0">
              <a:solidFill>
                <a:schemeClr val="tx1"/>
              </a:solidFill>
            </a:rPr>
            <a:t> graders need a level 2 or higher for promotion</a:t>
          </a:r>
          <a:endParaRPr lang="en-US" sz="1800" b="0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10</a:t>
          </a:r>
          <a:r>
            <a:rPr lang="en-US" sz="1800" b="0" kern="1200" baseline="30000" dirty="0" smtClean="0">
              <a:solidFill>
                <a:schemeClr val="tx1"/>
              </a:solidFill>
            </a:rPr>
            <a:t>th</a:t>
          </a:r>
          <a:r>
            <a:rPr lang="en-US" sz="1800" b="0" kern="1200" dirty="0" smtClean="0">
              <a:solidFill>
                <a:schemeClr val="tx1"/>
              </a:solidFill>
            </a:rPr>
            <a:t> graders need a level 3 or higher for graduation</a:t>
          </a:r>
          <a:endParaRPr lang="en-US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chemeClr val="tx1"/>
              </a:solidFill>
            </a:rPr>
            <a:t>Writing</a:t>
          </a:r>
          <a:endParaRPr lang="en-US" sz="1800" b="1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Grades 4, 8, and 10</a:t>
          </a:r>
          <a:endParaRPr lang="en-US" sz="1800" b="0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chemeClr val="tx1"/>
              </a:solidFill>
            </a:rPr>
            <a:t>Mathematics </a:t>
          </a:r>
          <a:endParaRPr lang="en-US" sz="1800" b="1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Grades 3-8</a:t>
          </a:r>
          <a:endParaRPr lang="en-US" sz="1800" b="0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EOC Assessments for high school students (exception- 12</a:t>
          </a:r>
          <a:r>
            <a:rPr lang="en-US" sz="1800" b="0" kern="1200" baseline="30000" dirty="0" smtClean="0">
              <a:solidFill>
                <a:schemeClr val="tx1"/>
              </a:solidFill>
            </a:rPr>
            <a:t>th</a:t>
          </a:r>
          <a:r>
            <a:rPr lang="en-US" sz="1800" b="0" kern="1200" dirty="0" smtClean="0">
              <a:solidFill>
                <a:schemeClr val="tx1"/>
              </a:solidFill>
            </a:rPr>
            <a:t> graders)</a:t>
          </a:r>
          <a:endParaRPr lang="en-US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chemeClr val="tx1"/>
              </a:solidFill>
            </a:rPr>
            <a:t>Science</a:t>
          </a:r>
          <a:endParaRPr lang="en-US" sz="1800" b="1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Grades 5 and 8</a:t>
          </a:r>
          <a:endParaRPr lang="en-US" sz="1800" b="0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solidFill>
                <a:schemeClr val="tx1"/>
              </a:solidFill>
            </a:rPr>
            <a:t>EOC Assessments for high school students (exception- 11</a:t>
          </a:r>
          <a:r>
            <a:rPr lang="en-US" sz="1800" b="0" kern="1200" baseline="30000" dirty="0" smtClean="0">
              <a:solidFill>
                <a:schemeClr val="tx1"/>
              </a:solidFill>
            </a:rPr>
            <a:t>th</a:t>
          </a:r>
          <a:r>
            <a:rPr lang="en-US" sz="1800" b="0" kern="1200" dirty="0" smtClean="0">
              <a:solidFill>
                <a:schemeClr val="tx1"/>
              </a:solidFill>
            </a:rPr>
            <a:t> and 12</a:t>
          </a:r>
          <a:r>
            <a:rPr lang="en-US" sz="1800" b="0" kern="1200" baseline="30000" dirty="0" smtClean="0">
              <a:solidFill>
                <a:schemeClr val="tx1"/>
              </a:solidFill>
            </a:rPr>
            <a:t>th</a:t>
          </a:r>
          <a:r>
            <a:rPr lang="en-US" sz="1800" b="0" kern="1200" dirty="0" smtClean="0">
              <a:solidFill>
                <a:schemeClr val="tx1"/>
              </a:solidFill>
            </a:rPr>
            <a:t>)</a:t>
          </a:r>
          <a:endParaRPr lang="en-US" sz="18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0" kern="1200" dirty="0">
            <a:solidFill>
              <a:schemeClr val="tx1"/>
            </a:solidFill>
          </a:endParaRPr>
        </a:p>
      </dsp:txBody>
      <dsp:txXfrm>
        <a:off x="212553" y="5"/>
        <a:ext cx="7531619" cy="5306285"/>
      </dsp:txXfrm>
    </dsp:sp>
    <dsp:sp modelId="{9C127AB7-41B7-4446-A25A-1770FAB314DD}">
      <dsp:nvSpPr>
        <dsp:cNvPr id="0" name=""/>
        <dsp:cNvSpPr/>
      </dsp:nvSpPr>
      <dsp:spPr>
        <a:xfrm flipV="1">
          <a:off x="841929" y="555736"/>
          <a:ext cx="254221" cy="64632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968AD-79D7-42D6-8A5A-B960E4F0A2AA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3ECE3-E4D1-404B-A3F9-B5B9E7E3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4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FCAT and EOC- used for participation/  FCAT, EOC, PERT….counts for school grade (PERT…”other components”)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Internal Document Only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Schedule as of Aug. 7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Internal Document Only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Schedule as of Aug.</a:t>
            </a:r>
            <a:r>
              <a:rPr lang="en-US" baseline="0" dirty="0" smtClean="0"/>
              <a:t> 7</a:t>
            </a:r>
            <a:r>
              <a:rPr lang="en-US" baseline="30000" dirty="0" smtClean="0"/>
              <a:t>th</a:t>
            </a:r>
            <a:r>
              <a:rPr lang="en-US" baseline="0" dirty="0" smtClean="0"/>
              <a:t>, 2012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Internal Document Only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F53131-B6CA-4C1F-8B97-F2CF038F18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7BC2AD8-EE33-9049-A0B2-090F3EE9F7B6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D312736-6F5F-0940-B7F0-2850B2BD5B6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template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-8411" y="0"/>
            <a:ext cx="9178151" cy="68836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Florida State EOC Exams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1295400" y="5507038"/>
            <a:ext cx="63246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latin typeface="Calibri" pitchFamily="34" charset="0"/>
              </a:rPr>
              <a:t>**Districts will select testing dates.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73" y="365760"/>
            <a:ext cx="8077200" cy="548640"/>
          </a:xfrm>
        </p:spPr>
        <p:txBody>
          <a:bodyPr/>
          <a:lstStyle/>
          <a:p>
            <a:pPr algn="ctr"/>
            <a:r>
              <a:rPr lang="en-US" dirty="0" smtClean="0"/>
              <a:t>Required testing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91491"/>
            <a:ext cx="86452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Students enrolled in the Florida Public Schools are </a:t>
            </a:r>
            <a:r>
              <a:rPr lang="en-US" sz="2400" b="1" u="sng" dirty="0" smtClean="0">
                <a:solidFill>
                  <a:srgbClr val="FF0000"/>
                </a:solidFill>
              </a:rPr>
              <a:t>required to participate</a:t>
            </a:r>
            <a:r>
              <a:rPr lang="en-US" sz="2400" b="1" dirty="0" smtClean="0"/>
              <a:t> in statewide assessments.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FCAT (Reading, Writing, Math, and Science)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FCAT Retakes (retained 10</a:t>
            </a:r>
            <a:r>
              <a:rPr lang="en-US" baseline="30000" dirty="0" smtClean="0"/>
              <a:t>th</a:t>
            </a:r>
            <a:r>
              <a:rPr lang="en-US" dirty="0" smtClean="0"/>
              <a:t> graders, 11</a:t>
            </a:r>
            <a:r>
              <a:rPr lang="en-US" baseline="30000" dirty="0" smtClean="0"/>
              <a:t>th</a:t>
            </a:r>
            <a:r>
              <a:rPr lang="en-US" dirty="0" smtClean="0"/>
              <a:t> and 12</a:t>
            </a:r>
            <a:r>
              <a:rPr lang="en-US" baseline="30000" dirty="0" smtClean="0"/>
              <a:t>th</a:t>
            </a:r>
            <a:r>
              <a:rPr lang="en-US" dirty="0" smtClean="0"/>
              <a:t> graders with non-passing scores)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EOC Assessments (Algebra, Geometry, Biology, US History)</a:t>
            </a:r>
          </a:p>
          <a:p>
            <a:r>
              <a:rPr lang="en-US" dirty="0" smtClean="0"/>
              <a:t>	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CELLA (ELL students)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PERT/PSAT/PLAN (10</a:t>
            </a:r>
            <a:r>
              <a:rPr lang="en-US" baseline="30000" dirty="0" smtClean="0"/>
              <a:t>th</a:t>
            </a:r>
            <a:r>
              <a:rPr lang="en-US" dirty="0" smtClean="0"/>
              <a:t> graders- college readiness- GUIDANCE scheduled tests)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7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962891" y="6324456"/>
            <a:ext cx="63246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>
                <a:latin typeface="Calibri" pitchFamily="34" charset="0"/>
              </a:rPr>
              <a:t>**Districts will select testing dates.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54" y="166255"/>
            <a:ext cx="7329055" cy="587264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177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1295400" y="6102784"/>
            <a:ext cx="63246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>
                <a:latin typeface="Calibri" pitchFamily="34" charset="0"/>
              </a:rPr>
              <a:t>**Districts will select testing dates.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69" y="471056"/>
            <a:ext cx="8667749" cy="551410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6235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762000"/>
          </a:xfrm>
        </p:spPr>
        <p:txBody>
          <a:bodyPr rtlCol="0"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Who participates in </a:t>
            </a:r>
            <a:r>
              <a:rPr lang="en-US" sz="2400" dirty="0" err="1" smtClean="0"/>
              <a:t>fcat</a:t>
            </a:r>
            <a:r>
              <a:rPr lang="en-US" sz="2400" dirty="0" smtClean="0"/>
              <a:t> testing?</a:t>
            </a:r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3773688"/>
              </p:ext>
            </p:extLst>
          </p:nvPr>
        </p:nvGraphicFramePr>
        <p:xfrm>
          <a:off x="381000" y="678872"/>
          <a:ext cx="8305800" cy="530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9" name="Picture 8" descr="C:\Documents and Settings\crizzo\Local Settings\Temporary Internet Files\Content.IE5\RWXJ6CNF\MC900441310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84" y="678871"/>
            <a:ext cx="856732" cy="108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7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Scoring for Algebra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/>
              <a:t>2011 – present</a:t>
            </a:r>
          </a:p>
          <a:p>
            <a:endParaRPr lang="en-US" sz="2400" dirty="0" smtClean="0"/>
          </a:p>
          <a:p>
            <a:r>
              <a:rPr lang="en-US" sz="2400" dirty="0" smtClean="0"/>
              <a:t>Students will receive a Pass/Fail EOC score.  Course credit will be issued once a passing EOC score is achieved.</a:t>
            </a:r>
          </a:p>
          <a:p>
            <a:endParaRPr lang="en-US" sz="2400" dirty="0"/>
          </a:p>
          <a:p>
            <a:r>
              <a:rPr lang="en-US" sz="2400" dirty="0" smtClean="0"/>
              <a:t>Students who were </a:t>
            </a:r>
            <a:r>
              <a:rPr lang="en-US" sz="2000" b="1" dirty="0" smtClean="0">
                <a:solidFill>
                  <a:srgbClr val="FF0000"/>
                </a:solidFill>
              </a:rPr>
              <a:t>9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b="1" dirty="0" smtClean="0">
                <a:solidFill>
                  <a:srgbClr val="FF0000"/>
                </a:solidFill>
              </a:rPr>
              <a:t> graders </a:t>
            </a:r>
            <a:r>
              <a:rPr lang="en-US" sz="2400" dirty="0" smtClean="0"/>
              <a:t>during the </a:t>
            </a:r>
            <a:r>
              <a:rPr lang="en-US" sz="2000" b="1" dirty="0" smtClean="0">
                <a:solidFill>
                  <a:srgbClr val="FF0000"/>
                </a:solidFill>
              </a:rPr>
              <a:t>2010-2011</a:t>
            </a:r>
            <a:r>
              <a:rPr lang="en-US" sz="2400" dirty="0" smtClean="0"/>
              <a:t> school year will still have the 30% calculation into their final Algebra grade.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40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048" y="123393"/>
            <a:ext cx="52768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26" y="1194250"/>
            <a:ext cx="8520547" cy="3641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own Arrow 3"/>
          <p:cNvSpPr/>
          <p:nvPr/>
        </p:nvSpPr>
        <p:spPr>
          <a:xfrm rot="10800000">
            <a:off x="4315550" y="2720001"/>
            <a:ext cx="242315" cy="35206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Scoring for Biology and Geometry Students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 smtClean="0"/>
              <a:t>2012 – </a:t>
            </a:r>
            <a:r>
              <a:rPr lang="en-US" sz="2400" dirty="0" smtClean="0"/>
              <a:t>2013</a:t>
            </a:r>
          </a:p>
          <a:p>
            <a:endParaRPr lang="en-US" sz="2400" dirty="0" smtClean="0"/>
          </a:p>
          <a:p>
            <a:r>
              <a:rPr lang="en-US" sz="2400" dirty="0" smtClean="0"/>
              <a:t>Students will receive a Pass/Fail EOC score.  Course credit will be issued once a passing EOC score is achieved. 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000" b="0" dirty="0" smtClean="0"/>
              <a:t>*Scale scores will be released later this school year.</a:t>
            </a:r>
          </a:p>
          <a:p>
            <a:endParaRPr lang="en-US" sz="2400" dirty="0"/>
          </a:p>
          <a:p>
            <a:r>
              <a:rPr lang="en-US" sz="2400" dirty="0" smtClean="0"/>
              <a:t>Students who were </a:t>
            </a:r>
            <a:r>
              <a:rPr lang="en-US" sz="2000" b="1" dirty="0" smtClean="0">
                <a:solidFill>
                  <a:srgbClr val="FF0000"/>
                </a:solidFill>
              </a:rPr>
              <a:t>9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b="1" dirty="0" smtClean="0">
                <a:solidFill>
                  <a:srgbClr val="FF0000"/>
                </a:solidFill>
              </a:rPr>
              <a:t> graders </a:t>
            </a:r>
            <a:r>
              <a:rPr lang="en-US" sz="2400" dirty="0" smtClean="0"/>
              <a:t>during the </a:t>
            </a:r>
            <a:r>
              <a:rPr lang="en-US" sz="2000" b="1" dirty="0" smtClean="0">
                <a:solidFill>
                  <a:srgbClr val="FF0000"/>
                </a:solidFill>
              </a:rPr>
              <a:t>2011-2012</a:t>
            </a:r>
            <a:r>
              <a:rPr lang="en-US" sz="2400" dirty="0" smtClean="0"/>
              <a:t> school year will still have the 30% calculation into their final grade.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907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Scoring for us history Students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2012 – </a:t>
            </a:r>
            <a:r>
              <a:rPr lang="en-US" sz="2400" dirty="0" smtClean="0"/>
              <a:t>2013</a:t>
            </a:r>
          </a:p>
          <a:p>
            <a:endParaRPr lang="en-US" sz="2400" dirty="0"/>
          </a:p>
          <a:p>
            <a:pPr lvl="0"/>
            <a:r>
              <a:rPr lang="en-US" sz="2400" dirty="0"/>
              <a:t>Results count as 30% of the course </a:t>
            </a:r>
            <a:r>
              <a:rPr lang="en-US" sz="2400" dirty="0" smtClean="0"/>
              <a:t>grade </a:t>
            </a:r>
            <a:r>
              <a:rPr lang="en-US" sz="2400" dirty="0"/>
              <a:t>regardless of the grade level. 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There is not a graduation requirement for students to pass the U.S. History EOC Assessment.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94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</TotalTime>
  <Words>326</Words>
  <Application>Microsoft Office PowerPoint</Application>
  <PresentationFormat>On-screen Show (4:3)</PresentationFormat>
  <Paragraphs>56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Florida State EOC Exams</vt:lpstr>
      <vt:lpstr>Required testing</vt:lpstr>
      <vt:lpstr>PowerPoint Presentation</vt:lpstr>
      <vt:lpstr>PowerPoint Presentation</vt:lpstr>
      <vt:lpstr>Who participates in fcat testing?</vt:lpstr>
      <vt:lpstr>Scoring for Algebra Students</vt:lpstr>
      <vt:lpstr>PowerPoint Presentation</vt:lpstr>
      <vt:lpstr>Scoring for Biology and Geometry Students</vt:lpstr>
      <vt:lpstr>Scoring for us history Students</vt:lpstr>
    </vt:vector>
  </TitlesOfParts>
  <Company>Florida Virtual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Melissa Wurzel</dc:creator>
  <cp:lastModifiedBy>ITAdmin</cp:lastModifiedBy>
  <cp:revision>212</cp:revision>
  <dcterms:created xsi:type="dcterms:W3CDTF">2011-07-15T19:54:20Z</dcterms:created>
  <dcterms:modified xsi:type="dcterms:W3CDTF">2012-09-12T23:41:08Z</dcterms:modified>
</cp:coreProperties>
</file>